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0"/>
  </p:notesMasterIdLst>
  <p:sldIdLst>
    <p:sldId id="258" r:id="rId5"/>
    <p:sldId id="261" r:id="rId6"/>
    <p:sldId id="267" r:id="rId7"/>
    <p:sldId id="262" r:id="rId8"/>
    <p:sldId id="268" r:id="rId9"/>
    <p:sldId id="266" r:id="rId10"/>
    <p:sldId id="263" r:id="rId11"/>
    <p:sldId id="269" r:id="rId12"/>
    <p:sldId id="270" r:id="rId13"/>
    <p:sldId id="271" r:id="rId14"/>
    <p:sldId id="272" r:id="rId15"/>
    <p:sldId id="265" r:id="rId16"/>
    <p:sldId id="274" r:id="rId17"/>
    <p:sldId id="275" r:id="rId18"/>
    <p:sldId id="279" r:id="rId19"/>
    <p:sldId id="276" r:id="rId20"/>
    <p:sldId id="277" r:id="rId21"/>
    <p:sldId id="273" r:id="rId22"/>
    <p:sldId id="264" r:id="rId23"/>
    <p:sldId id="280" r:id="rId24"/>
    <p:sldId id="281" r:id="rId25"/>
    <p:sldId id="282" r:id="rId26"/>
    <p:sldId id="283" r:id="rId27"/>
    <p:sldId id="284" r:id="rId28"/>
    <p:sldId id="26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1C4E63-FE46-4B9F-B18E-C8FC975CAD38}" v="186" dt="2020-05-10T21:17:12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019" autoAdjust="0"/>
  </p:normalViewPr>
  <p:slideViewPr>
    <p:cSldViewPr snapToGrid="0">
      <p:cViewPr varScale="1">
        <p:scale>
          <a:sx n="96" d="100"/>
          <a:sy n="96" d="100"/>
        </p:scale>
        <p:origin x="2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French" userId="b716f27b-b26c-45bb-8919-b091587feed5" providerId="ADAL" clId="{F91C4E63-FE46-4B9F-B18E-C8FC975CAD38}"/>
    <pc:docChg chg="undo redo custSel addSld delSld modSld sldOrd">
      <pc:chgData name="Joseph French" userId="b716f27b-b26c-45bb-8919-b091587feed5" providerId="ADAL" clId="{F91C4E63-FE46-4B9F-B18E-C8FC975CAD38}" dt="2020-05-10T21:53:08.565" v="994" actId="1076"/>
      <pc:docMkLst>
        <pc:docMk/>
      </pc:docMkLst>
      <pc:sldChg chg="modSp">
        <pc:chgData name="Joseph French" userId="b716f27b-b26c-45bb-8919-b091587feed5" providerId="ADAL" clId="{F91C4E63-FE46-4B9F-B18E-C8FC975CAD38}" dt="2020-05-10T20:46:08.547" v="841" actId="207"/>
        <pc:sldMkLst>
          <pc:docMk/>
          <pc:sldMk cId="1448058831" sldId="261"/>
        </pc:sldMkLst>
        <pc:spChg chg="mod">
          <ac:chgData name="Joseph French" userId="b716f27b-b26c-45bb-8919-b091587feed5" providerId="ADAL" clId="{F91C4E63-FE46-4B9F-B18E-C8FC975CAD38}" dt="2020-05-10T20:46:08.547" v="841" actId="207"/>
          <ac:spMkLst>
            <pc:docMk/>
            <pc:sldMk cId="1448058831" sldId="261"/>
            <ac:spMk id="3" creationId="{61361ABC-9EF6-4B03-9130-903814A34BA8}"/>
          </ac:spMkLst>
        </pc:spChg>
      </pc:sldChg>
      <pc:sldChg chg="modSp">
        <pc:chgData name="Joseph French" userId="b716f27b-b26c-45bb-8919-b091587feed5" providerId="ADAL" clId="{F91C4E63-FE46-4B9F-B18E-C8FC975CAD38}" dt="2020-05-10T20:46:12.913" v="842" actId="207"/>
        <pc:sldMkLst>
          <pc:docMk/>
          <pc:sldMk cId="1569621404" sldId="262"/>
        </pc:sldMkLst>
        <pc:spChg chg="mod">
          <ac:chgData name="Joseph French" userId="b716f27b-b26c-45bb-8919-b091587feed5" providerId="ADAL" clId="{F91C4E63-FE46-4B9F-B18E-C8FC975CAD38}" dt="2020-05-10T20:46:12.913" v="842" actId="207"/>
          <ac:spMkLst>
            <pc:docMk/>
            <pc:sldMk cId="1569621404" sldId="262"/>
            <ac:spMk id="2" creationId="{0697848E-A14F-4ED4-A483-6FEDBCB7B62F}"/>
          </ac:spMkLst>
        </pc:spChg>
      </pc:sldChg>
      <pc:sldChg chg="modSp">
        <pc:chgData name="Joseph French" userId="b716f27b-b26c-45bb-8919-b091587feed5" providerId="ADAL" clId="{F91C4E63-FE46-4B9F-B18E-C8FC975CAD38}" dt="2020-05-10T20:46:27.655" v="843" actId="207"/>
        <pc:sldMkLst>
          <pc:docMk/>
          <pc:sldMk cId="3087372784" sldId="264"/>
        </pc:sldMkLst>
        <pc:spChg chg="mod">
          <ac:chgData name="Joseph French" userId="b716f27b-b26c-45bb-8919-b091587feed5" providerId="ADAL" clId="{F91C4E63-FE46-4B9F-B18E-C8FC975CAD38}" dt="2020-05-10T20:46:27.655" v="843" actId="207"/>
          <ac:spMkLst>
            <pc:docMk/>
            <pc:sldMk cId="3087372784" sldId="264"/>
            <ac:spMk id="2" creationId="{B49F5566-C707-4001-9B51-411C8E62002C}"/>
          </ac:spMkLst>
        </pc:spChg>
      </pc:sldChg>
      <pc:sldChg chg="addSp modSp mod modAnim">
        <pc:chgData name="Joseph French" userId="b716f27b-b26c-45bb-8919-b091587feed5" providerId="ADAL" clId="{F91C4E63-FE46-4B9F-B18E-C8FC975CAD38}" dt="2020-05-10T20:17:24.878" v="82"/>
        <pc:sldMkLst>
          <pc:docMk/>
          <pc:sldMk cId="1193419713" sldId="265"/>
        </pc:sldMkLst>
        <pc:cxnChg chg="add mod">
          <ac:chgData name="Joseph French" userId="b716f27b-b26c-45bb-8919-b091587feed5" providerId="ADAL" clId="{F91C4E63-FE46-4B9F-B18E-C8FC975CAD38}" dt="2020-05-10T20:17:09.547" v="81" actId="208"/>
          <ac:cxnSpMkLst>
            <pc:docMk/>
            <pc:sldMk cId="1193419713" sldId="265"/>
            <ac:cxnSpMk id="4" creationId="{46AFD5B4-6CCA-42DB-8D98-D763833167A6}"/>
          </ac:cxnSpMkLst>
        </pc:cxnChg>
      </pc:sldChg>
      <pc:sldChg chg="modSp">
        <pc:chgData name="Joseph French" userId="b716f27b-b26c-45bb-8919-b091587feed5" providerId="ADAL" clId="{F91C4E63-FE46-4B9F-B18E-C8FC975CAD38}" dt="2020-05-10T20:46:04.817" v="840" actId="207"/>
        <pc:sldMkLst>
          <pc:docMk/>
          <pc:sldMk cId="1891303162" sldId="267"/>
        </pc:sldMkLst>
        <pc:spChg chg="mod">
          <ac:chgData name="Joseph French" userId="b716f27b-b26c-45bb-8919-b091587feed5" providerId="ADAL" clId="{F91C4E63-FE46-4B9F-B18E-C8FC975CAD38}" dt="2020-05-10T20:46:04.817" v="840" actId="207"/>
          <ac:spMkLst>
            <pc:docMk/>
            <pc:sldMk cId="1891303162" sldId="267"/>
            <ac:spMk id="2" creationId="{5363A2F3-5790-4162-AA00-A70B21253938}"/>
          </ac:spMkLst>
        </pc:spChg>
      </pc:sldChg>
      <pc:sldChg chg="addSp modSp mod">
        <pc:chgData name="Joseph French" userId="b716f27b-b26c-45bb-8919-b091587feed5" providerId="ADAL" clId="{F91C4E63-FE46-4B9F-B18E-C8FC975CAD38}" dt="2020-05-10T21:17:24.179" v="867" actId="1076"/>
        <pc:sldMkLst>
          <pc:docMk/>
          <pc:sldMk cId="1917850444" sldId="269"/>
        </pc:sldMkLst>
        <pc:picChg chg="mod">
          <ac:chgData name="Joseph French" userId="b716f27b-b26c-45bb-8919-b091587feed5" providerId="ADAL" clId="{F91C4E63-FE46-4B9F-B18E-C8FC975CAD38}" dt="2020-05-10T21:17:09.097" v="860" actId="1076"/>
          <ac:picMkLst>
            <pc:docMk/>
            <pc:sldMk cId="1917850444" sldId="269"/>
            <ac:picMk id="4" creationId="{A2956887-EE65-4AF4-8C18-50256120B075}"/>
          </ac:picMkLst>
        </pc:picChg>
        <pc:picChg chg="add mod">
          <ac:chgData name="Joseph French" userId="b716f27b-b26c-45bb-8919-b091587feed5" providerId="ADAL" clId="{F91C4E63-FE46-4B9F-B18E-C8FC975CAD38}" dt="2020-05-10T21:17:21.063" v="866" actId="1076"/>
          <ac:picMkLst>
            <pc:docMk/>
            <pc:sldMk cId="1917850444" sldId="269"/>
            <ac:picMk id="9" creationId="{121AA795-C117-4496-AB3A-B22CAC14856A}"/>
          </ac:picMkLst>
        </pc:picChg>
        <pc:picChg chg="add mod">
          <ac:chgData name="Joseph French" userId="b716f27b-b26c-45bb-8919-b091587feed5" providerId="ADAL" clId="{F91C4E63-FE46-4B9F-B18E-C8FC975CAD38}" dt="2020-05-10T21:17:24.179" v="867" actId="1076"/>
          <ac:picMkLst>
            <pc:docMk/>
            <pc:sldMk cId="1917850444" sldId="269"/>
            <ac:picMk id="10" creationId="{7242C95A-D743-4347-A66D-9C0990BBDAFC}"/>
          </ac:picMkLst>
        </pc:picChg>
      </pc:sldChg>
      <pc:sldChg chg="addSp modSp mod ord modAnim">
        <pc:chgData name="Joseph French" userId="b716f27b-b26c-45bb-8919-b091587feed5" providerId="ADAL" clId="{F91C4E63-FE46-4B9F-B18E-C8FC975CAD38}" dt="2020-05-10T20:15:01.277" v="54"/>
        <pc:sldMkLst>
          <pc:docMk/>
          <pc:sldMk cId="938374136" sldId="273"/>
        </pc:sldMkLst>
        <pc:spChg chg="add mod">
          <ac:chgData name="Joseph French" userId="b716f27b-b26c-45bb-8919-b091587feed5" providerId="ADAL" clId="{F91C4E63-FE46-4B9F-B18E-C8FC975CAD38}" dt="2020-05-10T20:09:40.842" v="32" actId="6549"/>
          <ac:spMkLst>
            <pc:docMk/>
            <pc:sldMk cId="938374136" sldId="273"/>
            <ac:spMk id="24" creationId="{70CBD431-7B75-45F9-9D8F-7A71F01A9494}"/>
          </ac:spMkLst>
        </pc:spChg>
        <pc:spChg chg="add mod">
          <ac:chgData name="Joseph French" userId="b716f27b-b26c-45bb-8919-b091587feed5" providerId="ADAL" clId="{F91C4E63-FE46-4B9F-B18E-C8FC975CAD38}" dt="2020-05-10T20:11:19.030" v="47" actId="1076"/>
          <ac:spMkLst>
            <pc:docMk/>
            <pc:sldMk cId="938374136" sldId="273"/>
            <ac:spMk id="26" creationId="{32B953F9-75E8-4A6A-94DD-F80578C4EA2E}"/>
          </ac:spMkLst>
        </pc:spChg>
        <pc:cxnChg chg="add mod">
          <ac:chgData name="Joseph French" userId="b716f27b-b26c-45bb-8919-b091587feed5" providerId="ADAL" clId="{F91C4E63-FE46-4B9F-B18E-C8FC975CAD38}" dt="2020-05-10T20:10:02.021" v="35" actId="208"/>
          <ac:cxnSpMkLst>
            <pc:docMk/>
            <pc:sldMk cId="938374136" sldId="273"/>
            <ac:cxnSpMk id="4" creationId="{E3ECD6AE-DDCC-4A7F-8162-ED8DC4763AF6}"/>
          </ac:cxnSpMkLst>
        </pc:cxnChg>
        <pc:cxnChg chg="add mod">
          <ac:chgData name="Joseph French" userId="b716f27b-b26c-45bb-8919-b091587feed5" providerId="ADAL" clId="{F91C4E63-FE46-4B9F-B18E-C8FC975CAD38}" dt="2020-05-10T20:10:21.722" v="38" actId="208"/>
          <ac:cxnSpMkLst>
            <pc:docMk/>
            <pc:sldMk cId="938374136" sldId="273"/>
            <ac:cxnSpMk id="12" creationId="{01BFE814-EF29-47A3-A018-18687027B2FE}"/>
          </ac:cxnSpMkLst>
        </pc:cxnChg>
        <pc:cxnChg chg="add mod">
          <ac:chgData name="Joseph French" userId="b716f27b-b26c-45bb-8919-b091587feed5" providerId="ADAL" clId="{F91C4E63-FE46-4B9F-B18E-C8FC975CAD38}" dt="2020-05-10T20:10:31.356" v="40" actId="208"/>
          <ac:cxnSpMkLst>
            <pc:docMk/>
            <pc:sldMk cId="938374136" sldId="273"/>
            <ac:cxnSpMk id="16" creationId="{5814CBE2-7198-48F0-A3A6-D74912C37459}"/>
          </ac:cxnSpMkLst>
        </pc:cxnChg>
        <pc:cxnChg chg="add mod">
          <ac:chgData name="Joseph French" userId="b716f27b-b26c-45bb-8919-b091587feed5" providerId="ADAL" clId="{F91C4E63-FE46-4B9F-B18E-C8FC975CAD38}" dt="2020-05-10T20:11:51.219" v="51" actId="1036"/>
          <ac:cxnSpMkLst>
            <pc:docMk/>
            <pc:sldMk cId="938374136" sldId="273"/>
            <ac:cxnSpMk id="20" creationId="{D19FA949-B469-48D2-AB0A-DC02BA82BD8F}"/>
          </ac:cxnSpMkLst>
        </pc:cxnChg>
      </pc:sldChg>
      <pc:sldChg chg="modSp mod">
        <pc:chgData name="Joseph French" userId="b716f27b-b26c-45bb-8919-b091587feed5" providerId="ADAL" clId="{F91C4E63-FE46-4B9F-B18E-C8FC975CAD38}" dt="2020-05-10T20:16:36.662" v="77" actId="20577"/>
        <pc:sldMkLst>
          <pc:docMk/>
          <pc:sldMk cId="312635769" sldId="274"/>
        </pc:sldMkLst>
        <pc:spChg chg="mod">
          <ac:chgData name="Joseph French" userId="b716f27b-b26c-45bb-8919-b091587feed5" providerId="ADAL" clId="{F91C4E63-FE46-4B9F-B18E-C8FC975CAD38}" dt="2020-05-10T20:16:36.662" v="77" actId="20577"/>
          <ac:spMkLst>
            <pc:docMk/>
            <pc:sldMk cId="312635769" sldId="274"/>
            <ac:spMk id="3" creationId="{CC4A770A-9F02-4E57-9530-20F8D6A21CAD}"/>
          </ac:spMkLst>
        </pc:spChg>
      </pc:sldChg>
      <pc:sldChg chg="del">
        <pc:chgData name="Joseph French" userId="b716f27b-b26c-45bb-8919-b091587feed5" providerId="ADAL" clId="{F91C4E63-FE46-4B9F-B18E-C8FC975CAD38}" dt="2020-05-10T20:15:03.730" v="55" actId="47"/>
        <pc:sldMkLst>
          <pc:docMk/>
          <pc:sldMk cId="2780929201" sldId="278"/>
        </pc:sldMkLst>
      </pc:sldChg>
      <pc:sldChg chg="modSp add mod modAnim">
        <pc:chgData name="Joseph French" userId="b716f27b-b26c-45bb-8919-b091587feed5" providerId="ADAL" clId="{F91C4E63-FE46-4B9F-B18E-C8FC975CAD38}" dt="2020-05-10T21:26:09.782" v="984" actId="1076"/>
        <pc:sldMkLst>
          <pc:docMk/>
          <pc:sldMk cId="913216598" sldId="279"/>
        </pc:sldMkLst>
        <pc:spChg chg="mod">
          <ac:chgData name="Joseph French" userId="b716f27b-b26c-45bb-8919-b091587feed5" providerId="ADAL" clId="{F91C4E63-FE46-4B9F-B18E-C8FC975CAD38}" dt="2020-05-10T21:26:09.782" v="984" actId="1076"/>
          <ac:spMkLst>
            <pc:docMk/>
            <pc:sldMk cId="913216598" sldId="279"/>
            <ac:spMk id="14" creationId="{2D8B1F0F-A8E8-4991-B56F-D607524EEE8F}"/>
          </ac:spMkLst>
        </pc:spChg>
      </pc:sldChg>
      <pc:sldChg chg="addSp delSp modSp add mod addAnim delAnim modAnim modNotesTx">
        <pc:chgData name="Joseph French" userId="b716f27b-b26c-45bb-8919-b091587feed5" providerId="ADAL" clId="{F91C4E63-FE46-4B9F-B18E-C8FC975CAD38}" dt="2020-05-10T21:53:08.565" v="994" actId="1076"/>
        <pc:sldMkLst>
          <pc:docMk/>
          <pc:sldMk cId="2814355593" sldId="280"/>
        </pc:sldMkLst>
        <pc:spChg chg="mod">
          <ac:chgData name="Joseph French" userId="b716f27b-b26c-45bb-8919-b091587feed5" providerId="ADAL" clId="{F91C4E63-FE46-4B9F-B18E-C8FC975CAD38}" dt="2020-05-10T20:18:17.071" v="95" actId="1076"/>
          <ac:spMkLst>
            <pc:docMk/>
            <pc:sldMk cId="2814355593" sldId="280"/>
            <ac:spMk id="5" creationId="{2E604A89-AC59-4D40-93DF-12CCAF3F455C}"/>
          </ac:spMkLst>
        </pc:spChg>
        <pc:spChg chg="mod">
          <ac:chgData name="Joseph French" userId="b716f27b-b26c-45bb-8919-b091587feed5" providerId="ADAL" clId="{F91C4E63-FE46-4B9F-B18E-C8FC975CAD38}" dt="2020-05-10T20:20:16.220" v="133" actId="20577"/>
          <ac:spMkLst>
            <pc:docMk/>
            <pc:sldMk cId="2814355593" sldId="280"/>
            <ac:spMk id="9" creationId="{3A5551AC-5A84-4209-B186-DF92E2F72054}"/>
          </ac:spMkLst>
        </pc:spChg>
        <pc:spChg chg="add mod">
          <ac:chgData name="Joseph French" userId="b716f27b-b26c-45bb-8919-b091587feed5" providerId="ADAL" clId="{F91C4E63-FE46-4B9F-B18E-C8FC975CAD38}" dt="2020-05-10T21:53:08.565" v="994" actId="1076"/>
          <ac:spMkLst>
            <pc:docMk/>
            <pc:sldMk cId="2814355593" sldId="280"/>
            <ac:spMk id="16" creationId="{DAEA7554-4AD0-4DFB-B73F-651AFCE43690}"/>
          </ac:spMkLst>
        </pc:spChg>
        <pc:spChg chg="mod">
          <ac:chgData name="Joseph French" userId="b716f27b-b26c-45bb-8919-b091587feed5" providerId="ADAL" clId="{F91C4E63-FE46-4B9F-B18E-C8FC975CAD38}" dt="2020-05-10T20:18:17.071" v="95" actId="1076"/>
          <ac:spMkLst>
            <pc:docMk/>
            <pc:sldMk cId="2814355593" sldId="280"/>
            <ac:spMk id="21" creationId="{DCB95C61-A7D2-490C-8C26-EF925900BCA3}"/>
          </ac:spMkLst>
        </pc:spChg>
        <pc:spChg chg="del mod">
          <ac:chgData name="Joseph French" userId="b716f27b-b26c-45bb-8919-b091587feed5" providerId="ADAL" clId="{F91C4E63-FE46-4B9F-B18E-C8FC975CAD38}" dt="2020-05-10T20:18:04.916" v="91" actId="478"/>
          <ac:spMkLst>
            <pc:docMk/>
            <pc:sldMk cId="2814355593" sldId="280"/>
            <ac:spMk id="23" creationId="{9CF823EB-D1BA-4C94-A734-5F9D74326A42}"/>
          </ac:spMkLst>
        </pc:spChg>
        <pc:spChg chg="del mod">
          <ac:chgData name="Joseph French" userId="b716f27b-b26c-45bb-8919-b091587feed5" providerId="ADAL" clId="{F91C4E63-FE46-4B9F-B18E-C8FC975CAD38}" dt="2020-05-10T20:17:56.948" v="86" actId="478"/>
          <ac:spMkLst>
            <pc:docMk/>
            <pc:sldMk cId="2814355593" sldId="280"/>
            <ac:spMk id="24" creationId="{30B6F4D2-1214-4408-BCEB-E6AB1B1102FF}"/>
          </ac:spMkLst>
        </pc:spChg>
        <pc:spChg chg="add mod">
          <ac:chgData name="Joseph French" userId="b716f27b-b26c-45bb-8919-b091587feed5" providerId="ADAL" clId="{F91C4E63-FE46-4B9F-B18E-C8FC975CAD38}" dt="2020-05-10T20:19:39.112" v="109"/>
          <ac:spMkLst>
            <pc:docMk/>
            <pc:sldMk cId="2814355593" sldId="280"/>
            <ac:spMk id="26" creationId="{34883A13-045B-4813-A8D1-4824047A4734}"/>
          </ac:spMkLst>
        </pc:spChg>
        <pc:picChg chg="mod">
          <ac:chgData name="Joseph French" userId="b716f27b-b26c-45bb-8919-b091587feed5" providerId="ADAL" clId="{F91C4E63-FE46-4B9F-B18E-C8FC975CAD38}" dt="2020-05-10T20:18:17.071" v="95" actId="1076"/>
          <ac:picMkLst>
            <pc:docMk/>
            <pc:sldMk cId="2814355593" sldId="280"/>
            <ac:picMk id="4" creationId="{A2956887-EE65-4AF4-8C18-50256120B075}"/>
          </ac:picMkLst>
        </pc:picChg>
        <pc:picChg chg="mod">
          <ac:chgData name="Joseph French" userId="b716f27b-b26c-45bb-8919-b091587feed5" providerId="ADAL" clId="{F91C4E63-FE46-4B9F-B18E-C8FC975CAD38}" dt="2020-05-10T20:18:17.071" v="95" actId="1076"/>
          <ac:picMkLst>
            <pc:docMk/>
            <pc:sldMk cId="2814355593" sldId="280"/>
            <ac:picMk id="6" creationId="{8CD9F2ED-8661-44DB-A466-7041EAF635ED}"/>
          </ac:picMkLst>
        </pc:picChg>
        <pc:picChg chg="mod">
          <ac:chgData name="Joseph French" userId="b716f27b-b26c-45bb-8919-b091587feed5" providerId="ADAL" clId="{F91C4E63-FE46-4B9F-B18E-C8FC975CAD38}" dt="2020-05-10T20:18:17.071" v="95" actId="1076"/>
          <ac:picMkLst>
            <pc:docMk/>
            <pc:sldMk cId="2814355593" sldId="280"/>
            <ac:picMk id="7" creationId="{131B82EB-AC52-49E3-93E1-37DA21B39A4A}"/>
          </ac:picMkLst>
        </pc:picChg>
        <pc:picChg chg="mod">
          <ac:chgData name="Joseph French" userId="b716f27b-b26c-45bb-8919-b091587feed5" providerId="ADAL" clId="{F91C4E63-FE46-4B9F-B18E-C8FC975CAD38}" dt="2020-05-10T21:52:07.426" v="991" actId="14100"/>
          <ac:picMkLst>
            <pc:docMk/>
            <pc:sldMk cId="2814355593" sldId="280"/>
            <ac:picMk id="8" creationId="{5E24E48B-6AFB-4A92-A06C-BE6365B980C0}"/>
          </ac:picMkLst>
        </pc:picChg>
        <pc:picChg chg="add del mod">
          <ac:chgData name="Joseph French" userId="b716f27b-b26c-45bb-8919-b091587feed5" providerId="ADAL" clId="{F91C4E63-FE46-4B9F-B18E-C8FC975CAD38}" dt="2020-05-10T21:21:56.073" v="878" actId="1076"/>
          <ac:picMkLst>
            <pc:docMk/>
            <pc:sldMk cId="2814355593" sldId="280"/>
            <ac:picMk id="11" creationId="{B1D0B1F1-501E-4B92-9C24-5A7CB2D65DCC}"/>
          </ac:picMkLst>
        </pc:picChg>
        <pc:picChg chg="del mod">
          <ac:chgData name="Joseph French" userId="b716f27b-b26c-45bb-8919-b091587feed5" providerId="ADAL" clId="{F91C4E63-FE46-4B9F-B18E-C8FC975CAD38}" dt="2020-05-10T20:18:48.369" v="98" actId="478"/>
          <ac:picMkLst>
            <pc:docMk/>
            <pc:sldMk cId="2814355593" sldId="280"/>
            <ac:picMk id="14" creationId="{3CEFDFA8-A4BA-4E34-B993-8F50D74DDDDC}"/>
          </ac:picMkLst>
        </pc:picChg>
        <pc:picChg chg="mod">
          <ac:chgData name="Joseph French" userId="b716f27b-b26c-45bb-8919-b091587feed5" providerId="ADAL" clId="{F91C4E63-FE46-4B9F-B18E-C8FC975CAD38}" dt="2020-05-10T20:20:00.897" v="120" actId="1076"/>
          <ac:picMkLst>
            <pc:docMk/>
            <pc:sldMk cId="2814355593" sldId="280"/>
            <ac:picMk id="20" creationId="{5506649E-33C0-4FA2-BFDD-6E84E2C6ECA0}"/>
          </ac:picMkLst>
        </pc:picChg>
        <pc:picChg chg="add mod">
          <ac:chgData name="Joseph French" userId="b716f27b-b26c-45bb-8919-b091587feed5" providerId="ADAL" clId="{F91C4E63-FE46-4B9F-B18E-C8FC975CAD38}" dt="2020-05-10T21:53:05.561" v="993" actId="1076"/>
          <ac:picMkLst>
            <pc:docMk/>
            <pc:sldMk cId="2814355593" sldId="280"/>
            <ac:picMk id="25" creationId="{5482A68F-0F02-4D68-8501-FE50E21E2150}"/>
          </ac:picMkLst>
        </pc:picChg>
        <pc:picChg chg="add mod">
          <ac:chgData name="Joseph French" userId="b716f27b-b26c-45bb-8919-b091587feed5" providerId="ADAL" clId="{F91C4E63-FE46-4B9F-B18E-C8FC975CAD38}" dt="2020-05-10T21:52:08.116" v="992" actId="1076"/>
          <ac:picMkLst>
            <pc:docMk/>
            <pc:sldMk cId="2814355593" sldId="280"/>
            <ac:picMk id="27" creationId="{E53001E1-1ACF-4007-8134-5457F92FFE72}"/>
          </ac:picMkLst>
        </pc:picChg>
        <pc:picChg chg="del mod">
          <ac:chgData name="Joseph French" userId="b716f27b-b26c-45bb-8919-b091587feed5" providerId="ADAL" clId="{F91C4E63-FE46-4B9F-B18E-C8FC975CAD38}" dt="2020-05-10T20:19:54.686" v="116" actId="478"/>
          <ac:picMkLst>
            <pc:docMk/>
            <pc:sldMk cId="2814355593" sldId="280"/>
            <ac:picMk id="29" creationId="{F1ACDA28-15BE-4634-BF1A-7ADE1BC6DC27}"/>
          </ac:picMkLst>
        </pc:picChg>
        <pc:picChg chg="del mod">
          <ac:chgData name="Joseph French" userId="b716f27b-b26c-45bb-8919-b091587feed5" providerId="ADAL" clId="{F91C4E63-FE46-4B9F-B18E-C8FC975CAD38}" dt="2020-05-10T20:19:58.549" v="119" actId="478"/>
          <ac:picMkLst>
            <pc:docMk/>
            <pc:sldMk cId="2814355593" sldId="280"/>
            <ac:picMk id="32" creationId="{D84261DB-6417-46AB-B6B7-667C67D08E46}"/>
          </ac:picMkLst>
        </pc:picChg>
        <pc:picChg chg="del">
          <ac:chgData name="Joseph French" userId="b716f27b-b26c-45bb-8919-b091587feed5" providerId="ADAL" clId="{F91C4E63-FE46-4B9F-B18E-C8FC975CAD38}" dt="2020-05-10T20:17:54.432" v="84" actId="478"/>
          <ac:picMkLst>
            <pc:docMk/>
            <pc:sldMk cId="2814355593" sldId="280"/>
            <ac:picMk id="4098" creationId="{7A264D15-6313-40A8-9E33-1D7CD85DEA5E}"/>
          </ac:picMkLst>
        </pc:picChg>
        <pc:picChg chg="add mod">
          <ac:chgData name="Joseph French" userId="b716f27b-b26c-45bb-8919-b091587feed5" providerId="ADAL" clId="{F91C4E63-FE46-4B9F-B18E-C8FC975CAD38}" dt="2020-05-10T20:18:45.133" v="97" actId="1076"/>
          <ac:picMkLst>
            <pc:docMk/>
            <pc:sldMk cId="2814355593" sldId="280"/>
            <ac:picMk id="5122" creationId="{7EDB4EE5-4AAE-4D44-BE23-406B697D472C}"/>
          </ac:picMkLst>
        </pc:picChg>
        <pc:cxnChg chg="mod">
          <ac:chgData name="Joseph French" userId="b716f27b-b26c-45bb-8919-b091587feed5" providerId="ADAL" clId="{F91C4E63-FE46-4B9F-B18E-C8FC975CAD38}" dt="2020-05-10T21:22:31.616" v="879" actId="1076"/>
          <ac:cxnSpMkLst>
            <pc:docMk/>
            <pc:sldMk cId="2814355593" sldId="280"/>
            <ac:cxnSpMk id="10" creationId="{F579D76D-F5DD-41CD-BE3D-CC45BDAC8861}"/>
          </ac:cxnSpMkLst>
        </pc:cxnChg>
        <pc:cxnChg chg="add mod">
          <ac:chgData name="Joseph French" userId="b716f27b-b26c-45bb-8919-b091587feed5" providerId="ADAL" clId="{F91C4E63-FE46-4B9F-B18E-C8FC975CAD38}" dt="2020-05-10T20:19:18.688" v="104" actId="208"/>
          <ac:cxnSpMkLst>
            <pc:docMk/>
            <pc:sldMk cId="2814355593" sldId="280"/>
            <ac:cxnSpMk id="12" creationId="{5526E4E5-CC71-4FBB-A501-88674B53F44F}"/>
          </ac:cxnSpMkLst>
        </pc:cxnChg>
        <pc:cxnChg chg="mod">
          <ac:chgData name="Joseph French" userId="b716f27b-b26c-45bb-8919-b091587feed5" providerId="ADAL" clId="{F91C4E63-FE46-4B9F-B18E-C8FC975CAD38}" dt="2020-05-10T20:18:17.071" v="95" actId="1076"/>
          <ac:cxnSpMkLst>
            <pc:docMk/>
            <pc:sldMk cId="2814355593" sldId="280"/>
            <ac:cxnSpMk id="13" creationId="{14B1D7C3-A792-4CA6-8FF9-3A56DFF53620}"/>
          </ac:cxnSpMkLst>
        </pc:cxnChg>
        <pc:cxnChg chg="mod">
          <ac:chgData name="Joseph French" userId="b716f27b-b26c-45bb-8919-b091587feed5" providerId="ADAL" clId="{F91C4E63-FE46-4B9F-B18E-C8FC975CAD38}" dt="2020-05-10T20:18:17.071" v="95" actId="1076"/>
          <ac:cxnSpMkLst>
            <pc:docMk/>
            <pc:sldMk cId="2814355593" sldId="280"/>
            <ac:cxnSpMk id="15" creationId="{EC3D8CE4-F405-40CD-A09F-A5491ABD2C2E}"/>
          </ac:cxnSpMkLst>
        </pc:cxnChg>
      </pc:sldChg>
      <pc:sldChg chg="addSp delSp modSp new del mod modAnim">
        <pc:chgData name="Joseph French" userId="b716f27b-b26c-45bb-8919-b091587feed5" providerId="ADAL" clId="{F91C4E63-FE46-4B9F-B18E-C8FC975CAD38}" dt="2020-05-10T20:24:51.664" v="172" actId="47"/>
        <pc:sldMkLst>
          <pc:docMk/>
          <pc:sldMk cId="1942594664" sldId="281"/>
        </pc:sldMkLst>
        <pc:spChg chg="mod">
          <ac:chgData name="Joseph French" userId="b716f27b-b26c-45bb-8919-b091587feed5" providerId="ADAL" clId="{F91C4E63-FE46-4B9F-B18E-C8FC975CAD38}" dt="2020-05-10T20:24:35.787" v="169" actId="20577"/>
          <ac:spMkLst>
            <pc:docMk/>
            <pc:sldMk cId="1942594664" sldId="281"/>
            <ac:spMk id="2" creationId="{08BC8D23-89E6-47FC-ACA1-E61D583C6161}"/>
          </ac:spMkLst>
        </pc:spChg>
        <pc:spChg chg="add del mod">
          <ac:chgData name="Joseph French" userId="b716f27b-b26c-45bb-8919-b091587feed5" providerId="ADAL" clId="{F91C4E63-FE46-4B9F-B18E-C8FC975CAD38}" dt="2020-05-10T20:24:47.500" v="171"/>
          <ac:spMkLst>
            <pc:docMk/>
            <pc:sldMk cId="1942594664" sldId="281"/>
            <ac:spMk id="4" creationId="{6695E1E7-688D-4A6D-BBD5-C444ADAC3511}"/>
          </ac:spMkLst>
        </pc:spChg>
        <pc:spChg chg="add del mod">
          <ac:chgData name="Joseph French" userId="b716f27b-b26c-45bb-8919-b091587feed5" providerId="ADAL" clId="{F91C4E63-FE46-4B9F-B18E-C8FC975CAD38}" dt="2020-05-10T20:24:47.500" v="171"/>
          <ac:spMkLst>
            <pc:docMk/>
            <pc:sldMk cId="1942594664" sldId="281"/>
            <ac:spMk id="6" creationId="{1937C083-D5B7-435E-9F6E-AB1936271765}"/>
          </ac:spMkLst>
        </pc:spChg>
        <pc:spChg chg="add del mod">
          <ac:chgData name="Joseph French" userId="b716f27b-b26c-45bb-8919-b091587feed5" providerId="ADAL" clId="{F91C4E63-FE46-4B9F-B18E-C8FC975CAD38}" dt="2020-05-10T20:24:47.500" v="171"/>
          <ac:spMkLst>
            <pc:docMk/>
            <pc:sldMk cId="1942594664" sldId="281"/>
            <ac:spMk id="9" creationId="{ECD38E34-B0B8-409A-A5C4-7AD5F0C4B299}"/>
          </ac:spMkLst>
        </pc:spChg>
        <pc:spChg chg="add del mod">
          <ac:chgData name="Joseph French" userId="b716f27b-b26c-45bb-8919-b091587feed5" providerId="ADAL" clId="{F91C4E63-FE46-4B9F-B18E-C8FC975CAD38}" dt="2020-05-10T20:24:47.500" v="171"/>
          <ac:spMkLst>
            <pc:docMk/>
            <pc:sldMk cId="1942594664" sldId="281"/>
            <ac:spMk id="16" creationId="{9DA4B1B1-22A0-4771-A19C-91BC90A7DF23}"/>
          </ac:spMkLst>
        </pc:spChg>
        <pc:spChg chg="add del mod">
          <ac:chgData name="Joseph French" userId="b716f27b-b26c-45bb-8919-b091587feed5" providerId="ADAL" clId="{F91C4E63-FE46-4B9F-B18E-C8FC975CAD38}" dt="2020-05-10T20:24:47.500" v="171"/>
          <ac:spMkLst>
            <pc:docMk/>
            <pc:sldMk cId="1942594664" sldId="281"/>
            <ac:spMk id="20" creationId="{9CB067F2-824C-444F-9823-EA4438648F6D}"/>
          </ac:spMkLst>
        </pc:spChg>
        <pc:spChg chg="add del mod">
          <ac:chgData name="Joseph French" userId="b716f27b-b26c-45bb-8919-b091587feed5" providerId="ADAL" clId="{F91C4E63-FE46-4B9F-B18E-C8FC975CAD38}" dt="2020-05-10T20:24:47.500" v="171"/>
          <ac:spMkLst>
            <pc:docMk/>
            <pc:sldMk cId="1942594664" sldId="281"/>
            <ac:spMk id="22" creationId="{AD36E22A-B526-4697-849A-FF80DCA5CD71}"/>
          </ac:spMkLst>
        </pc:spChg>
        <pc:picChg chg="add del mod">
          <ac:chgData name="Joseph French" userId="b716f27b-b26c-45bb-8919-b091587feed5" providerId="ADAL" clId="{F91C4E63-FE46-4B9F-B18E-C8FC975CAD38}" dt="2020-05-10T20:24:47.500" v="171"/>
          <ac:picMkLst>
            <pc:docMk/>
            <pc:sldMk cId="1942594664" sldId="281"/>
            <ac:picMk id="5" creationId="{AA19129E-589D-40C6-8F39-DA09B999CD02}"/>
          </ac:picMkLst>
        </pc:picChg>
        <pc:picChg chg="add del mod">
          <ac:chgData name="Joseph French" userId="b716f27b-b26c-45bb-8919-b091587feed5" providerId="ADAL" clId="{F91C4E63-FE46-4B9F-B18E-C8FC975CAD38}" dt="2020-05-10T20:24:47.500" v="171"/>
          <ac:picMkLst>
            <pc:docMk/>
            <pc:sldMk cId="1942594664" sldId="281"/>
            <ac:picMk id="7" creationId="{670542BB-A5E4-400A-B7D8-68A7B48A6234}"/>
          </ac:picMkLst>
        </pc:picChg>
        <pc:picChg chg="add del mod">
          <ac:chgData name="Joseph French" userId="b716f27b-b26c-45bb-8919-b091587feed5" providerId="ADAL" clId="{F91C4E63-FE46-4B9F-B18E-C8FC975CAD38}" dt="2020-05-10T20:24:47.500" v="171"/>
          <ac:picMkLst>
            <pc:docMk/>
            <pc:sldMk cId="1942594664" sldId="281"/>
            <ac:picMk id="8" creationId="{5A316406-FEEA-45AA-8EB5-C15EF22CB43D}"/>
          </ac:picMkLst>
        </pc:picChg>
        <pc:picChg chg="add del mod">
          <ac:chgData name="Joseph French" userId="b716f27b-b26c-45bb-8919-b091587feed5" providerId="ADAL" clId="{F91C4E63-FE46-4B9F-B18E-C8FC975CAD38}" dt="2020-05-10T20:24:47.500" v="171"/>
          <ac:picMkLst>
            <pc:docMk/>
            <pc:sldMk cId="1942594664" sldId="281"/>
            <ac:picMk id="10" creationId="{E97B6319-FB22-4147-AA58-63FC2EAE23AF}"/>
          </ac:picMkLst>
        </pc:picChg>
        <pc:picChg chg="add del mod">
          <ac:chgData name="Joseph French" userId="b716f27b-b26c-45bb-8919-b091587feed5" providerId="ADAL" clId="{F91C4E63-FE46-4B9F-B18E-C8FC975CAD38}" dt="2020-05-10T20:24:47.500" v="171"/>
          <ac:picMkLst>
            <pc:docMk/>
            <pc:sldMk cId="1942594664" sldId="281"/>
            <ac:picMk id="14" creationId="{E4415F9A-44E9-4F1E-ABC1-3ED370A20F11}"/>
          </ac:picMkLst>
        </pc:picChg>
        <pc:picChg chg="add del mod">
          <ac:chgData name="Joseph French" userId="b716f27b-b26c-45bb-8919-b091587feed5" providerId="ADAL" clId="{F91C4E63-FE46-4B9F-B18E-C8FC975CAD38}" dt="2020-05-10T20:24:47.500" v="171"/>
          <ac:picMkLst>
            <pc:docMk/>
            <pc:sldMk cId="1942594664" sldId="281"/>
            <ac:picMk id="15" creationId="{6A24BF1A-057C-4100-AA5E-8BEAA006E82A}"/>
          </ac:picMkLst>
        </pc:picChg>
        <pc:picChg chg="add del mod">
          <ac:chgData name="Joseph French" userId="b716f27b-b26c-45bb-8919-b091587feed5" providerId="ADAL" clId="{F91C4E63-FE46-4B9F-B18E-C8FC975CAD38}" dt="2020-05-10T20:24:47.500" v="171"/>
          <ac:picMkLst>
            <pc:docMk/>
            <pc:sldMk cId="1942594664" sldId="281"/>
            <ac:picMk id="17" creationId="{47D41FDF-9AF3-41D9-9CF1-E69834890E6A}"/>
          </ac:picMkLst>
        </pc:picChg>
        <pc:picChg chg="add del mod">
          <ac:chgData name="Joseph French" userId="b716f27b-b26c-45bb-8919-b091587feed5" providerId="ADAL" clId="{F91C4E63-FE46-4B9F-B18E-C8FC975CAD38}" dt="2020-05-10T20:24:47.500" v="171"/>
          <ac:picMkLst>
            <pc:docMk/>
            <pc:sldMk cId="1942594664" sldId="281"/>
            <ac:picMk id="19" creationId="{97E968EF-0631-4D73-BC01-A99B54C9E1C1}"/>
          </ac:picMkLst>
        </pc:picChg>
        <pc:picChg chg="add del mod">
          <ac:chgData name="Joseph French" userId="b716f27b-b26c-45bb-8919-b091587feed5" providerId="ADAL" clId="{F91C4E63-FE46-4B9F-B18E-C8FC975CAD38}" dt="2020-05-10T20:24:47.500" v="171"/>
          <ac:picMkLst>
            <pc:docMk/>
            <pc:sldMk cId="1942594664" sldId="281"/>
            <ac:picMk id="21" creationId="{2486E904-FAE3-468B-ABE2-BF4E14ED0434}"/>
          </ac:picMkLst>
        </pc:picChg>
        <pc:cxnChg chg="add del mod">
          <ac:chgData name="Joseph French" userId="b716f27b-b26c-45bb-8919-b091587feed5" providerId="ADAL" clId="{F91C4E63-FE46-4B9F-B18E-C8FC975CAD38}" dt="2020-05-10T20:24:47.500" v="171"/>
          <ac:cxnSpMkLst>
            <pc:docMk/>
            <pc:sldMk cId="1942594664" sldId="281"/>
            <ac:cxnSpMk id="11" creationId="{0021D979-9E86-4C30-8578-7B4E758747E0}"/>
          </ac:cxnSpMkLst>
        </pc:cxnChg>
        <pc:cxnChg chg="add del mod">
          <ac:chgData name="Joseph French" userId="b716f27b-b26c-45bb-8919-b091587feed5" providerId="ADAL" clId="{F91C4E63-FE46-4B9F-B18E-C8FC975CAD38}" dt="2020-05-10T20:24:47.500" v="171"/>
          <ac:cxnSpMkLst>
            <pc:docMk/>
            <pc:sldMk cId="1942594664" sldId="281"/>
            <ac:cxnSpMk id="12" creationId="{4F2D2E09-48E1-4E7D-BEAC-3E96794A6C9B}"/>
          </ac:cxnSpMkLst>
        </pc:cxnChg>
        <pc:cxnChg chg="add del mod">
          <ac:chgData name="Joseph French" userId="b716f27b-b26c-45bb-8919-b091587feed5" providerId="ADAL" clId="{F91C4E63-FE46-4B9F-B18E-C8FC975CAD38}" dt="2020-05-10T20:24:47.500" v="171"/>
          <ac:cxnSpMkLst>
            <pc:docMk/>
            <pc:sldMk cId="1942594664" sldId="281"/>
            <ac:cxnSpMk id="13" creationId="{D672960C-58F2-4B19-9729-7B690B49D635}"/>
          </ac:cxnSpMkLst>
        </pc:cxnChg>
        <pc:cxnChg chg="add del mod">
          <ac:chgData name="Joseph French" userId="b716f27b-b26c-45bb-8919-b091587feed5" providerId="ADAL" clId="{F91C4E63-FE46-4B9F-B18E-C8FC975CAD38}" dt="2020-05-10T20:24:47.500" v="171"/>
          <ac:cxnSpMkLst>
            <pc:docMk/>
            <pc:sldMk cId="1942594664" sldId="281"/>
            <ac:cxnSpMk id="18" creationId="{085FAF98-7E26-41D3-8268-31B93E18F89F}"/>
          </ac:cxnSpMkLst>
        </pc:cxnChg>
      </pc:sldChg>
      <pc:sldChg chg="addSp delSp modSp add mod modAnim">
        <pc:chgData name="Joseph French" userId="b716f27b-b26c-45bb-8919-b091587feed5" providerId="ADAL" clId="{F91C4E63-FE46-4B9F-B18E-C8FC975CAD38}" dt="2020-05-10T21:13:44.705" v="859" actId="1076"/>
        <pc:sldMkLst>
          <pc:docMk/>
          <pc:sldMk cId="2224097745" sldId="281"/>
        </pc:sldMkLst>
        <pc:spChg chg="mod">
          <ac:chgData name="Joseph French" userId="b716f27b-b26c-45bb-8919-b091587feed5" providerId="ADAL" clId="{F91C4E63-FE46-4B9F-B18E-C8FC975CAD38}" dt="2020-05-10T20:46:39.726" v="847" actId="20577"/>
          <ac:spMkLst>
            <pc:docMk/>
            <pc:sldMk cId="2224097745" sldId="281"/>
            <ac:spMk id="2" creationId="{4A17F4A4-77E7-46CF-B367-BC4956BA4B61}"/>
          </ac:spMkLst>
        </pc:spChg>
        <pc:spChg chg="del">
          <ac:chgData name="Joseph French" userId="b716f27b-b26c-45bb-8919-b091587feed5" providerId="ADAL" clId="{F91C4E63-FE46-4B9F-B18E-C8FC975CAD38}" dt="2020-05-10T20:25:47.721" v="188" actId="478"/>
          <ac:spMkLst>
            <pc:docMk/>
            <pc:sldMk cId="2224097745" sldId="281"/>
            <ac:spMk id="5" creationId="{2E604A89-AC59-4D40-93DF-12CCAF3F455C}"/>
          </ac:spMkLst>
        </pc:spChg>
        <pc:spChg chg="mod">
          <ac:chgData name="Joseph French" userId="b716f27b-b26c-45bb-8919-b091587feed5" providerId="ADAL" clId="{F91C4E63-FE46-4B9F-B18E-C8FC975CAD38}" dt="2020-05-10T20:26:47.487" v="195" actId="1076"/>
          <ac:spMkLst>
            <pc:docMk/>
            <pc:sldMk cId="2224097745" sldId="281"/>
            <ac:spMk id="9" creationId="{3A5551AC-5A84-4209-B186-DF92E2F72054}"/>
          </ac:spMkLst>
        </pc:spChg>
        <pc:spChg chg="mod">
          <ac:chgData name="Joseph French" userId="b716f27b-b26c-45bb-8919-b091587feed5" providerId="ADAL" clId="{F91C4E63-FE46-4B9F-B18E-C8FC975CAD38}" dt="2020-05-10T20:26:47.487" v="195" actId="1076"/>
          <ac:spMkLst>
            <pc:docMk/>
            <pc:sldMk cId="2224097745" sldId="281"/>
            <ac:spMk id="16" creationId="{DAEA7554-4AD0-4DFB-B73F-651AFCE43690}"/>
          </ac:spMkLst>
        </pc:spChg>
        <pc:spChg chg="del">
          <ac:chgData name="Joseph French" userId="b716f27b-b26c-45bb-8919-b091587feed5" providerId="ADAL" clId="{F91C4E63-FE46-4B9F-B18E-C8FC975CAD38}" dt="2020-05-10T20:25:46.487" v="187" actId="478"/>
          <ac:spMkLst>
            <pc:docMk/>
            <pc:sldMk cId="2224097745" sldId="281"/>
            <ac:spMk id="21" creationId="{DCB95C61-A7D2-490C-8C26-EF925900BCA3}"/>
          </ac:spMkLst>
        </pc:spChg>
        <pc:spChg chg="del mod">
          <ac:chgData name="Joseph French" userId="b716f27b-b26c-45bb-8919-b091587feed5" providerId="ADAL" clId="{F91C4E63-FE46-4B9F-B18E-C8FC975CAD38}" dt="2020-05-10T20:25:45.154" v="186" actId="478"/>
          <ac:spMkLst>
            <pc:docMk/>
            <pc:sldMk cId="2224097745" sldId="281"/>
            <ac:spMk id="26" creationId="{34883A13-045B-4813-A8D1-4824047A4734}"/>
          </ac:spMkLst>
        </pc:spChg>
        <pc:picChg chg="mod">
          <ac:chgData name="Joseph French" userId="b716f27b-b26c-45bb-8919-b091587feed5" providerId="ADAL" clId="{F91C4E63-FE46-4B9F-B18E-C8FC975CAD38}" dt="2020-05-10T20:26:47.487" v="195" actId="1076"/>
          <ac:picMkLst>
            <pc:docMk/>
            <pc:sldMk cId="2224097745" sldId="281"/>
            <ac:picMk id="4" creationId="{A2956887-EE65-4AF4-8C18-50256120B075}"/>
          </ac:picMkLst>
        </pc:picChg>
        <pc:picChg chg="mod">
          <ac:chgData name="Joseph French" userId="b716f27b-b26c-45bb-8919-b091587feed5" providerId="ADAL" clId="{F91C4E63-FE46-4B9F-B18E-C8FC975CAD38}" dt="2020-05-10T20:26:47.487" v="195" actId="1076"/>
          <ac:picMkLst>
            <pc:docMk/>
            <pc:sldMk cId="2224097745" sldId="281"/>
            <ac:picMk id="6" creationId="{8CD9F2ED-8661-44DB-A466-7041EAF635ED}"/>
          </ac:picMkLst>
        </pc:picChg>
        <pc:picChg chg="mod">
          <ac:chgData name="Joseph French" userId="b716f27b-b26c-45bb-8919-b091587feed5" providerId="ADAL" clId="{F91C4E63-FE46-4B9F-B18E-C8FC975CAD38}" dt="2020-05-10T20:26:47.487" v="195" actId="1076"/>
          <ac:picMkLst>
            <pc:docMk/>
            <pc:sldMk cId="2224097745" sldId="281"/>
            <ac:picMk id="7" creationId="{131B82EB-AC52-49E3-93E1-37DA21B39A4A}"/>
          </ac:picMkLst>
        </pc:picChg>
        <pc:picChg chg="mod">
          <ac:chgData name="Joseph French" userId="b716f27b-b26c-45bb-8919-b091587feed5" providerId="ADAL" clId="{F91C4E63-FE46-4B9F-B18E-C8FC975CAD38}" dt="2020-05-10T20:26:47.487" v="195" actId="1076"/>
          <ac:picMkLst>
            <pc:docMk/>
            <pc:sldMk cId="2224097745" sldId="281"/>
            <ac:picMk id="8" creationId="{5E24E48B-6AFB-4A92-A06C-BE6365B980C0}"/>
          </ac:picMkLst>
        </pc:picChg>
        <pc:picChg chg="mod">
          <ac:chgData name="Joseph French" userId="b716f27b-b26c-45bb-8919-b091587feed5" providerId="ADAL" clId="{F91C4E63-FE46-4B9F-B18E-C8FC975CAD38}" dt="2020-05-10T20:26:47.487" v="195" actId="1076"/>
          <ac:picMkLst>
            <pc:docMk/>
            <pc:sldMk cId="2224097745" sldId="281"/>
            <ac:picMk id="11" creationId="{B1D0B1F1-501E-4B92-9C24-5A7CB2D65DCC}"/>
          </ac:picMkLst>
        </pc:picChg>
        <pc:picChg chg="add mod">
          <ac:chgData name="Joseph French" userId="b716f27b-b26c-45bb-8919-b091587feed5" providerId="ADAL" clId="{F91C4E63-FE46-4B9F-B18E-C8FC975CAD38}" dt="2020-05-10T20:26:47.487" v="195" actId="1076"/>
          <ac:picMkLst>
            <pc:docMk/>
            <pc:sldMk cId="2224097745" sldId="281"/>
            <ac:picMk id="14" creationId="{0770E594-D937-48EA-AC4A-5F9C13A1D28A}"/>
          </ac:picMkLst>
        </pc:picChg>
        <pc:picChg chg="mod">
          <ac:chgData name="Joseph French" userId="b716f27b-b26c-45bb-8919-b091587feed5" providerId="ADAL" clId="{F91C4E63-FE46-4B9F-B18E-C8FC975CAD38}" dt="2020-05-10T20:26:47.487" v="195" actId="1076"/>
          <ac:picMkLst>
            <pc:docMk/>
            <pc:sldMk cId="2224097745" sldId="281"/>
            <ac:picMk id="20" creationId="{5506649E-33C0-4FA2-BFDD-6E84E2C6ECA0}"/>
          </ac:picMkLst>
        </pc:picChg>
        <pc:picChg chg="add del mod">
          <ac:chgData name="Joseph French" userId="b716f27b-b26c-45bb-8919-b091587feed5" providerId="ADAL" clId="{F91C4E63-FE46-4B9F-B18E-C8FC975CAD38}" dt="2020-05-10T20:28:05.081" v="214" actId="478"/>
          <ac:picMkLst>
            <pc:docMk/>
            <pc:sldMk cId="2224097745" sldId="281"/>
            <ac:picMk id="24" creationId="{7A9F54F8-2C17-4601-984F-D1D6B9FD6604}"/>
          </ac:picMkLst>
        </pc:picChg>
        <pc:picChg chg="mod">
          <ac:chgData name="Joseph French" userId="b716f27b-b26c-45bb-8919-b091587feed5" providerId="ADAL" clId="{F91C4E63-FE46-4B9F-B18E-C8FC975CAD38}" dt="2020-05-10T20:26:47.487" v="195" actId="1076"/>
          <ac:picMkLst>
            <pc:docMk/>
            <pc:sldMk cId="2224097745" sldId="281"/>
            <ac:picMk id="25" creationId="{5482A68F-0F02-4D68-8501-FE50E21E2150}"/>
          </ac:picMkLst>
        </pc:picChg>
        <pc:picChg chg="mod">
          <ac:chgData name="Joseph French" userId="b716f27b-b26c-45bb-8919-b091587feed5" providerId="ADAL" clId="{F91C4E63-FE46-4B9F-B18E-C8FC975CAD38}" dt="2020-05-10T21:13:44.705" v="859" actId="1076"/>
          <ac:picMkLst>
            <pc:docMk/>
            <pc:sldMk cId="2224097745" sldId="281"/>
            <ac:picMk id="27" creationId="{E53001E1-1ACF-4007-8134-5457F92FFE72}"/>
          </ac:picMkLst>
        </pc:picChg>
        <pc:picChg chg="add del mod">
          <ac:chgData name="Joseph French" userId="b716f27b-b26c-45bb-8919-b091587feed5" providerId="ADAL" clId="{F91C4E63-FE46-4B9F-B18E-C8FC975CAD38}" dt="2020-05-10T20:28:02.755" v="213"/>
          <ac:picMkLst>
            <pc:docMk/>
            <pc:sldMk cId="2224097745" sldId="281"/>
            <ac:picMk id="28" creationId="{E81B034D-D5CC-45A6-9059-F1D8E906787C}"/>
          </ac:picMkLst>
        </pc:picChg>
        <pc:picChg chg="add mod">
          <ac:chgData name="Joseph French" userId="b716f27b-b26c-45bb-8919-b091587feed5" providerId="ADAL" clId="{F91C4E63-FE46-4B9F-B18E-C8FC975CAD38}" dt="2020-05-10T20:28:13.219" v="216" actId="207"/>
          <ac:picMkLst>
            <pc:docMk/>
            <pc:sldMk cId="2224097745" sldId="281"/>
            <ac:picMk id="29" creationId="{96650FAC-B399-4415-B3A9-6D27113523E7}"/>
          </ac:picMkLst>
        </pc:picChg>
        <pc:picChg chg="add mod">
          <ac:chgData name="Joseph French" userId="b716f27b-b26c-45bb-8919-b091587feed5" providerId="ADAL" clId="{F91C4E63-FE46-4B9F-B18E-C8FC975CAD38}" dt="2020-05-10T20:28:17.340" v="218" actId="1076"/>
          <ac:picMkLst>
            <pc:docMk/>
            <pc:sldMk cId="2224097745" sldId="281"/>
            <ac:picMk id="30" creationId="{1BE0D816-177E-4B28-8618-B1017B2A3893}"/>
          </ac:picMkLst>
        </pc:picChg>
        <pc:picChg chg="add mod">
          <ac:chgData name="Joseph French" userId="b716f27b-b26c-45bb-8919-b091587feed5" providerId="ADAL" clId="{F91C4E63-FE46-4B9F-B18E-C8FC975CAD38}" dt="2020-05-10T20:28:20.151" v="220" actId="1076"/>
          <ac:picMkLst>
            <pc:docMk/>
            <pc:sldMk cId="2224097745" sldId="281"/>
            <ac:picMk id="31" creationId="{BAFE3E7A-AB97-4809-86A7-58B0D0E6F916}"/>
          </ac:picMkLst>
        </pc:picChg>
        <pc:picChg chg="add del mod">
          <ac:chgData name="Joseph French" userId="b716f27b-b26c-45bb-8919-b091587feed5" providerId="ADAL" clId="{F91C4E63-FE46-4B9F-B18E-C8FC975CAD38}" dt="2020-05-10T21:09:27.365" v="858" actId="478"/>
          <ac:picMkLst>
            <pc:docMk/>
            <pc:sldMk cId="2224097745" sldId="281"/>
            <ac:picMk id="32" creationId="{BE33F094-22D8-46E6-87E1-2BA23F63CD2A}"/>
          </ac:picMkLst>
        </pc:picChg>
        <pc:picChg chg="del">
          <ac:chgData name="Joseph French" userId="b716f27b-b26c-45bb-8919-b091587feed5" providerId="ADAL" clId="{F91C4E63-FE46-4B9F-B18E-C8FC975CAD38}" dt="2020-05-10T20:24:58.302" v="178" actId="478"/>
          <ac:picMkLst>
            <pc:docMk/>
            <pc:sldMk cId="2224097745" sldId="281"/>
            <ac:picMk id="5122" creationId="{7EDB4EE5-4AAE-4D44-BE23-406B697D472C}"/>
          </ac:picMkLst>
        </pc:picChg>
        <pc:picChg chg="add mod">
          <ac:chgData name="Joseph French" userId="b716f27b-b26c-45bb-8919-b091587feed5" providerId="ADAL" clId="{F91C4E63-FE46-4B9F-B18E-C8FC975CAD38}" dt="2020-05-10T20:29:48.311" v="226" actId="1076"/>
          <ac:picMkLst>
            <pc:docMk/>
            <pc:sldMk cId="2224097745" sldId="281"/>
            <ac:picMk id="6146" creationId="{F4E733F1-1748-4E04-983D-E40A8871E2D8}"/>
          </ac:picMkLst>
        </pc:picChg>
        <pc:picChg chg="add mod">
          <ac:chgData name="Joseph French" userId="b716f27b-b26c-45bb-8919-b091587feed5" providerId="ADAL" clId="{F91C4E63-FE46-4B9F-B18E-C8FC975CAD38}" dt="2020-05-10T20:29:56.588" v="229" actId="1076"/>
          <ac:picMkLst>
            <pc:docMk/>
            <pc:sldMk cId="2224097745" sldId="281"/>
            <ac:picMk id="6148" creationId="{0B97FBD2-4A56-4414-972C-A0CDA24C429E}"/>
          </ac:picMkLst>
        </pc:picChg>
        <pc:picChg chg="add mod">
          <ac:chgData name="Joseph French" userId="b716f27b-b26c-45bb-8919-b091587feed5" providerId="ADAL" clId="{F91C4E63-FE46-4B9F-B18E-C8FC975CAD38}" dt="2020-05-10T20:30:13.604" v="233" actId="1076"/>
          <ac:picMkLst>
            <pc:docMk/>
            <pc:sldMk cId="2224097745" sldId="281"/>
            <ac:picMk id="6150" creationId="{C0DA0108-0290-4EDA-9D61-9DD30152F48D}"/>
          </ac:picMkLst>
        </pc:picChg>
        <pc:cxnChg chg="mod">
          <ac:chgData name="Joseph French" userId="b716f27b-b26c-45bb-8919-b091587feed5" providerId="ADAL" clId="{F91C4E63-FE46-4B9F-B18E-C8FC975CAD38}" dt="2020-05-10T20:26:47.487" v="195" actId="1076"/>
          <ac:cxnSpMkLst>
            <pc:docMk/>
            <pc:sldMk cId="2224097745" sldId="281"/>
            <ac:cxnSpMk id="10" creationId="{F579D76D-F5DD-41CD-BE3D-CC45BDAC8861}"/>
          </ac:cxnSpMkLst>
        </pc:cxnChg>
        <pc:cxnChg chg="mod">
          <ac:chgData name="Joseph French" userId="b716f27b-b26c-45bb-8919-b091587feed5" providerId="ADAL" clId="{F91C4E63-FE46-4B9F-B18E-C8FC975CAD38}" dt="2020-05-10T20:26:47.487" v="195" actId="1076"/>
          <ac:cxnSpMkLst>
            <pc:docMk/>
            <pc:sldMk cId="2224097745" sldId="281"/>
            <ac:cxnSpMk id="12" creationId="{5526E4E5-CC71-4FBB-A501-88674B53F44F}"/>
          </ac:cxnSpMkLst>
        </pc:cxnChg>
        <pc:cxnChg chg="del">
          <ac:chgData name="Joseph French" userId="b716f27b-b26c-45bb-8919-b091587feed5" providerId="ADAL" clId="{F91C4E63-FE46-4B9F-B18E-C8FC975CAD38}" dt="2020-05-10T20:25:44.149" v="185" actId="478"/>
          <ac:cxnSpMkLst>
            <pc:docMk/>
            <pc:sldMk cId="2224097745" sldId="281"/>
            <ac:cxnSpMk id="13" creationId="{14B1D7C3-A792-4CA6-8FF9-3A56DFF53620}"/>
          </ac:cxnSpMkLst>
        </pc:cxnChg>
        <pc:cxnChg chg="del">
          <ac:chgData name="Joseph French" userId="b716f27b-b26c-45bb-8919-b091587feed5" providerId="ADAL" clId="{F91C4E63-FE46-4B9F-B18E-C8FC975CAD38}" dt="2020-05-10T20:25:43.458" v="184" actId="478"/>
          <ac:cxnSpMkLst>
            <pc:docMk/>
            <pc:sldMk cId="2224097745" sldId="281"/>
            <ac:cxnSpMk id="15" creationId="{EC3D8CE4-F405-40CD-A09F-A5491ABD2C2E}"/>
          </ac:cxnSpMkLst>
        </pc:cxnChg>
      </pc:sldChg>
      <pc:sldChg chg="addSp delSp modSp new mod modAnim">
        <pc:chgData name="Joseph French" userId="b716f27b-b26c-45bb-8919-b091587feed5" providerId="ADAL" clId="{F91C4E63-FE46-4B9F-B18E-C8FC975CAD38}" dt="2020-05-10T20:40:36.821" v="469" actId="20577"/>
        <pc:sldMkLst>
          <pc:docMk/>
          <pc:sldMk cId="3177103966" sldId="282"/>
        </pc:sldMkLst>
        <pc:spChg chg="mod">
          <ac:chgData name="Joseph French" userId="b716f27b-b26c-45bb-8919-b091587feed5" providerId="ADAL" clId="{F91C4E63-FE46-4B9F-B18E-C8FC975CAD38}" dt="2020-05-10T20:32:57.709" v="320" actId="20577"/>
          <ac:spMkLst>
            <pc:docMk/>
            <pc:sldMk cId="3177103966" sldId="282"/>
            <ac:spMk id="2" creationId="{3B6B98AC-9E1F-4FCF-BA34-94A2D6E733E9}"/>
          </ac:spMkLst>
        </pc:spChg>
        <pc:spChg chg="del">
          <ac:chgData name="Joseph French" userId="b716f27b-b26c-45bb-8919-b091587feed5" providerId="ADAL" clId="{F91C4E63-FE46-4B9F-B18E-C8FC975CAD38}" dt="2020-05-10T20:31:12.939" v="249" actId="478"/>
          <ac:spMkLst>
            <pc:docMk/>
            <pc:sldMk cId="3177103966" sldId="282"/>
            <ac:spMk id="3" creationId="{48957F08-2870-4517-ADE0-058745730D07}"/>
          </ac:spMkLst>
        </pc:spChg>
        <pc:spChg chg="add mod">
          <ac:chgData name="Joseph French" userId="b716f27b-b26c-45bb-8919-b091587feed5" providerId="ADAL" clId="{F91C4E63-FE46-4B9F-B18E-C8FC975CAD38}" dt="2020-05-10T20:32:02.130" v="287" actId="1076"/>
          <ac:spMkLst>
            <pc:docMk/>
            <pc:sldMk cId="3177103966" sldId="282"/>
            <ac:spMk id="8" creationId="{00E22984-DCFE-4106-86C4-E3D8E5E0F288}"/>
          </ac:spMkLst>
        </pc:spChg>
        <pc:spChg chg="add mod">
          <ac:chgData name="Joseph French" userId="b716f27b-b26c-45bb-8919-b091587feed5" providerId="ADAL" clId="{F91C4E63-FE46-4B9F-B18E-C8FC975CAD38}" dt="2020-05-10T20:32:10.454" v="288" actId="1076"/>
          <ac:spMkLst>
            <pc:docMk/>
            <pc:sldMk cId="3177103966" sldId="282"/>
            <ac:spMk id="9" creationId="{F5B5D192-1845-40C8-AC43-436025772E35}"/>
          </ac:spMkLst>
        </pc:spChg>
        <pc:spChg chg="add mod">
          <ac:chgData name="Joseph French" userId="b716f27b-b26c-45bb-8919-b091587feed5" providerId="ADAL" clId="{F91C4E63-FE46-4B9F-B18E-C8FC975CAD38}" dt="2020-05-10T20:32:53.551" v="314" actId="1076"/>
          <ac:spMkLst>
            <pc:docMk/>
            <pc:sldMk cId="3177103966" sldId="282"/>
            <ac:spMk id="10" creationId="{0ED137AC-9742-48FA-9244-60C26C64587B}"/>
          </ac:spMkLst>
        </pc:spChg>
        <pc:spChg chg="add mod">
          <ac:chgData name="Joseph French" userId="b716f27b-b26c-45bb-8919-b091587feed5" providerId="ADAL" clId="{F91C4E63-FE46-4B9F-B18E-C8FC975CAD38}" dt="2020-05-10T20:40:36.821" v="469" actId="20577"/>
          <ac:spMkLst>
            <pc:docMk/>
            <pc:sldMk cId="3177103966" sldId="282"/>
            <ac:spMk id="11" creationId="{D3B9C1DE-42C6-42DD-9AD8-7DBB7A688B11}"/>
          </ac:spMkLst>
        </pc:spChg>
        <pc:spChg chg="add mod">
          <ac:chgData name="Joseph French" userId="b716f27b-b26c-45bb-8919-b091587feed5" providerId="ADAL" clId="{F91C4E63-FE46-4B9F-B18E-C8FC975CAD38}" dt="2020-05-10T20:33:25.025" v="331" actId="1035"/>
          <ac:spMkLst>
            <pc:docMk/>
            <pc:sldMk cId="3177103966" sldId="282"/>
            <ac:spMk id="12" creationId="{F83E6A61-BA3F-4807-8F8B-4BAAA81C8728}"/>
          </ac:spMkLst>
        </pc:spChg>
        <pc:picChg chg="add mod">
          <ac:chgData name="Joseph French" userId="b716f27b-b26c-45bb-8919-b091587feed5" providerId="ADAL" clId="{F91C4E63-FE46-4B9F-B18E-C8FC975CAD38}" dt="2020-05-10T20:31:18.884" v="253" actId="1076"/>
          <ac:picMkLst>
            <pc:docMk/>
            <pc:sldMk cId="3177103966" sldId="282"/>
            <ac:picMk id="4" creationId="{7C37F242-E847-4729-9080-4C32BA66BEA7}"/>
          </ac:picMkLst>
        </pc:picChg>
        <pc:picChg chg="add mod">
          <ac:chgData name="Joseph French" userId="b716f27b-b26c-45bb-8919-b091587feed5" providerId="ADAL" clId="{F91C4E63-FE46-4B9F-B18E-C8FC975CAD38}" dt="2020-05-10T20:31:22.489" v="256" actId="1076"/>
          <ac:picMkLst>
            <pc:docMk/>
            <pc:sldMk cId="3177103966" sldId="282"/>
            <ac:picMk id="5" creationId="{FD2EDF07-DFC6-488A-AC6E-6901634D7843}"/>
          </ac:picMkLst>
        </pc:picChg>
        <pc:picChg chg="add mod">
          <ac:chgData name="Joseph French" userId="b716f27b-b26c-45bb-8919-b091587feed5" providerId="ADAL" clId="{F91C4E63-FE46-4B9F-B18E-C8FC975CAD38}" dt="2020-05-10T20:31:25.461" v="258" actId="1076"/>
          <ac:picMkLst>
            <pc:docMk/>
            <pc:sldMk cId="3177103966" sldId="282"/>
            <ac:picMk id="6" creationId="{FD640827-98F6-4181-BE08-9B16FEA7F4B9}"/>
          </ac:picMkLst>
        </pc:picChg>
        <pc:picChg chg="add mod">
          <ac:chgData name="Joseph French" userId="b716f27b-b26c-45bb-8919-b091587feed5" providerId="ADAL" clId="{F91C4E63-FE46-4B9F-B18E-C8FC975CAD38}" dt="2020-05-10T20:31:32.299" v="261" actId="207"/>
          <ac:picMkLst>
            <pc:docMk/>
            <pc:sldMk cId="3177103966" sldId="282"/>
            <ac:picMk id="7" creationId="{8921DCB7-7555-4BD8-926E-A7A671DE48A9}"/>
          </ac:picMkLst>
        </pc:picChg>
      </pc:sldChg>
      <pc:sldChg chg="addSp delSp modSp new mod modAnim">
        <pc:chgData name="Joseph French" userId="b716f27b-b26c-45bb-8919-b091587feed5" providerId="ADAL" clId="{F91C4E63-FE46-4B9F-B18E-C8FC975CAD38}" dt="2020-05-10T20:41:09.326" v="481"/>
        <pc:sldMkLst>
          <pc:docMk/>
          <pc:sldMk cId="3265691652" sldId="283"/>
        </pc:sldMkLst>
        <pc:spChg chg="mod">
          <ac:chgData name="Joseph French" userId="b716f27b-b26c-45bb-8919-b091587feed5" providerId="ADAL" clId="{F91C4E63-FE46-4B9F-B18E-C8FC975CAD38}" dt="2020-05-10T20:40:41.316" v="472" actId="20577"/>
          <ac:spMkLst>
            <pc:docMk/>
            <pc:sldMk cId="3265691652" sldId="283"/>
            <ac:spMk id="2" creationId="{CCED047E-07B9-4949-A86A-3E721D937AA1}"/>
          </ac:spMkLst>
        </pc:spChg>
        <pc:spChg chg="del">
          <ac:chgData name="Joseph French" userId="b716f27b-b26c-45bb-8919-b091587feed5" providerId="ADAL" clId="{F91C4E63-FE46-4B9F-B18E-C8FC975CAD38}" dt="2020-05-10T20:34:41.959" v="342" actId="478"/>
          <ac:spMkLst>
            <pc:docMk/>
            <pc:sldMk cId="3265691652" sldId="283"/>
            <ac:spMk id="3" creationId="{9CBD834E-4931-4C0E-9F67-F9776DF50E84}"/>
          </ac:spMkLst>
        </pc:spChg>
        <pc:spChg chg="add mod">
          <ac:chgData name="Joseph French" userId="b716f27b-b26c-45bb-8919-b091587feed5" providerId="ADAL" clId="{F91C4E63-FE46-4B9F-B18E-C8FC975CAD38}" dt="2020-05-10T20:40:42.397" v="474" actId="1076"/>
          <ac:spMkLst>
            <pc:docMk/>
            <pc:sldMk cId="3265691652" sldId="283"/>
            <ac:spMk id="9" creationId="{1A1D9B3B-6186-4366-B86C-1CEAD8D91598}"/>
          </ac:spMkLst>
        </pc:spChg>
        <pc:picChg chg="add mod">
          <ac:chgData name="Joseph French" userId="b716f27b-b26c-45bb-8919-b091587feed5" providerId="ADAL" clId="{F91C4E63-FE46-4B9F-B18E-C8FC975CAD38}" dt="2020-05-10T20:37:36.999" v="381" actId="1076"/>
          <ac:picMkLst>
            <pc:docMk/>
            <pc:sldMk cId="3265691652" sldId="283"/>
            <ac:picMk id="4" creationId="{768C8537-6C00-413A-9759-701325C9A9D3}"/>
          </ac:picMkLst>
        </pc:picChg>
        <pc:picChg chg="add del mod">
          <ac:chgData name="Joseph French" userId="b716f27b-b26c-45bb-8919-b091587feed5" providerId="ADAL" clId="{F91C4E63-FE46-4B9F-B18E-C8FC975CAD38}" dt="2020-05-10T20:35:40.762" v="348" actId="478"/>
          <ac:picMkLst>
            <pc:docMk/>
            <pc:sldMk cId="3265691652" sldId="283"/>
            <ac:picMk id="6" creationId="{EE2458C4-7728-4B91-9EA5-143269773F21}"/>
          </ac:picMkLst>
        </pc:picChg>
        <pc:picChg chg="add mod">
          <ac:chgData name="Joseph French" userId="b716f27b-b26c-45bb-8919-b091587feed5" providerId="ADAL" clId="{F91C4E63-FE46-4B9F-B18E-C8FC975CAD38}" dt="2020-05-10T20:37:34.529" v="380" actId="1076"/>
          <ac:picMkLst>
            <pc:docMk/>
            <pc:sldMk cId="3265691652" sldId="283"/>
            <ac:picMk id="8" creationId="{1DFA0D75-25FE-41A5-976E-0AD87F8786EF}"/>
          </ac:picMkLst>
        </pc:picChg>
        <pc:picChg chg="add del mod">
          <ac:chgData name="Joseph French" userId="b716f27b-b26c-45bb-8919-b091587feed5" providerId="ADAL" clId="{F91C4E63-FE46-4B9F-B18E-C8FC975CAD38}" dt="2020-05-10T20:36:52.938" v="362" actId="478"/>
          <ac:picMkLst>
            <pc:docMk/>
            <pc:sldMk cId="3265691652" sldId="283"/>
            <ac:picMk id="10" creationId="{8CF04B12-3C2C-4AEC-9965-E7D5CC114E1E}"/>
          </ac:picMkLst>
        </pc:picChg>
        <pc:picChg chg="add mod">
          <ac:chgData name="Joseph French" userId="b716f27b-b26c-45bb-8919-b091587feed5" providerId="ADAL" clId="{F91C4E63-FE46-4B9F-B18E-C8FC975CAD38}" dt="2020-05-10T20:37:31.057" v="378" actId="1076"/>
          <ac:picMkLst>
            <pc:docMk/>
            <pc:sldMk cId="3265691652" sldId="283"/>
            <ac:picMk id="12" creationId="{AA26732A-CCEF-4A45-8A39-491444EB8402}"/>
          </ac:picMkLst>
        </pc:picChg>
        <pc:picChg chg="add mod">
          <ac:chgData name="Joseph French" userId="b716f27b-b26c-45bb-8919-b091587feed5" providerId="ADAL" clId="{F91C4E63-FE46-4B9F-B18E-C8FC975CAD38}" dt="2020-05-10T20:38:28.347" v="383" actId="1076"/>
          <ac:picMkLst>
            <pc:docMk/>
            <pc:sldMk cId="3265691652" sldId="283"/>
            <ac:picMk id="13" creationId="{06A5F599-BFC7-423D-979D-A0FD6389D345}"/>
          </ac:picMkLst>
        </pc:picChg>
        <pc:picChg chg="add mod">
          <ac:chgData name="Joseph French" userId="b716f27b-b26c-45bb-8919-b091587feed5" providerId="ADAL" clId="{F91C4E63-FE46-4B9F-B18E-C8FC975CAD38}" dt="2020-05-10T20:38:57.179" v="386" actId="207"/>
          <ac:picMkLst>
            <pc:docMk/>
            <pc:sldMk cId="3265691652" sldId="283"/>
            <ac:picMk id="14" creationId="{0790CA57-BCBD-4C89-B333-86DB574A6848}"/>
          </ac:picMkLst>
        </pc:picChg>
        <pc:picChg chg="add del mod">
          <ac:chgData name="Joseph French" userId="b716f27b-b26c-45bb-8919-b091587feed5" providerId="ADAL" clId="{F91C4E63-FE46-4B9F-B18E-C8FC975CAD38}" dt="2020-05-10T20:38:59.378" v="388"/>
          <ac:picMkLst>
            <pc:docMk/>
            <pc:sldMk cId="3265691652" sldId="283"/>
            <ac:picMk id="15" creationId="{EB026907-E652-4F37-91EB-22DA03B8EF6C}"/>
          </ac:picMkLst>
        </pc:picChg>
        <pc:picChg chg="add mod">
          <ac:chgData name="Joseph French" userId="b716f27b-b26c-45bb-8919-b091587feed5" providerId="ADAL" clId="{F91C4E63-FE46-4B9F-B18E-C8FC975CAD38}" dt="2020-05-10T20:39:03.304" v="390" actId="1076"/>
          <ac:picMkLst>
            <pc:docMk/>
            <pc:sldMk cId="3265691652" sldId="283"/>
            <ac:picMk id="16" creationId="{DBD33B1F-4D13-4DA0-9595-9EDC9F4F5CE6}"/>
          </ac:picMkLst>
        </pc:picChg>
        <pc:picChg chg="add mod">
          <ac:chgData name="Joseph French" userId="b716f27b-b26c-45bb-8919-b091587feed5" providerId="ADAL" clId="{F91C4E63-FE46-4B9F-B18E-C8FC975CAD38}" dt="2020-05-10T20:39:06.173" v="392" actId="1076"/>
          <ac:picMkLst>
            <pc:docMk/>
            <pc:sldMk cId="3265691652" sldId="283"/>
            <ac:picMk id="17" creationId="{72FE4864-D848-4F8F-81A0-543D24CC32CC}"/>
          </ac:picMkLst>
        </pc:picChg>
        <pc:picChg chg="add mod">
          <ac:chgData name="Joseph French" userId="b716f27b-b26c-45bb-8919-b091587feed5" providerId="ADAL" clId="{F91C4E63-FE46-4B9F-B18E-C8FC975CAD38}" dt="2020-05-10T20:39:12.132" v="395" actId="1076"/>
          <ac:picMkLst>
            <pc:docMk/>
            <pc:sldMk cId="3265691652" sldId="283"/>
            <ac:picMk id="18" creationId="{99EC1A10-FD13-4C87-928D-DFE8907A3C48}"/>
          </ac:picMkLst>
        </pc:picChg>
        <pc:picChg chg="add mod">
          <ac:chgData name="Joseph French" userId="b716f27b-b26c-45bb-8919-b091587feed5" providerId="ADAL" clId="{F91C4E63-FE46-4B9F-B18E-C8FC975CAD38}" dt="2020-05-10T20:39:15.319" v="397" actId="1076"/>
          <ac:picMkLst>
            <pc:docMk/>
            <pc:sldMk cId="3265691652" sldId="283"/>
            <ac:picMk id="19" creationId="{4FE624EB-4276-473D-B1F8-28FCC48AA1C4}"/>
          </ac:picMkLst>
        </pc:picChg>
        <pc:picChg chg="add mod">
          <ac:chgData name="Joseph French" userId="b716f27b-b26c-45bb-8919-b091587feed5" providerId="ADAL" clId="{F91C4E63-FE46-4B9F-B18E-C8FC975CAD38}" dt="2020-05-10T20:39:17.938" v="399" actId="1076"/>
          <ac:picMkLst>
            <pc:docMk/>
            <pc:sldMk cId="3265691652" sldId="283"/>
            <ac:picMk id="20" creationId="{5362C472-CAED-4659-85A0-9BC281FBFE0D}"/>
          </ac:picMkLst>
        </pc:picChg>
        <pc:picChg chg="add mod">
          <ac:chgData name="Joseph French" userId="b716f27b-b26c-45bb-8919-b091587feed5" providerId="ADAL" clId="{F91C4E63-FE46-4B9F-B18E-C8FC975CAD38}" dt="2020-05-10T20:39:19.811" v="401" actId="1076"/>
          <ac:picMkLst>
            <pc:docMk/>
            <pc:sldMk cId="3265691652" sldId="283"/>
            <ac:picMk id="21" creationId="{94DCC0D3-54FE-4268-BE4B-8A6BE3BC5870}"/>
          </ac:picMkLst>
        </pc:picChg>
        <pc:picChg chg="add mod">
          <ac:chgData name="Joseph French" userId="b716f27b-b26c-45bb-8919-b091587feed5" providerId="ADAL" clId="{F91C4E63-FE46-4B9F-B18E-C8FC975CAD38}" dt="2020-05-10T20:39:22.043" v="403" actId="1076"/>
          <ac:picMkLst>
            <pc:docMk/>
            <pc:sldMk cId="3265691652" sldId="283"/>
            <ac:picMk id="22" creationId="{15469446-4349-4048-A992-622770723234}"/>
          </ac:picMkLst>
        </pc:picChg>
        <pc:picChg chg="add mod">
          <ac:chgData name="Joseph French" userId="b716f27b-b26c-45bb-8919-b091587feed5" providerId="ADAL" clId="{F91C4E63-FE46-4B9F-B18E-C8FC975CAD38}" dt="2020-05-10T20:39:24.303" v="405" actId="1076"/>
          <ac:picMkLst>
            <pc:docMk/>
            <pc:sldMk cId="3265691652" sldId="283"/>
            <ac:picMk id="23" creationId="{E91BDBC0-CFC0-4431-A301-7257417F8129}"/>
          </ac:picMkLst>
        </pc:picChg>
        <pc:picChg chg="add mod">
          <ac:chgData name="Joseph French" userId="b716f27b-b26c-45bb-8919-b091587feed5" providerId="ADAL" clId="{F91C4E63-FE46-4B9F-B18E-C8FC975CAD38}" dt="2020-05-10T20:39:26.944" v="407" actId="1076"/>
          <ac:picMkLst>
            <pc:docMk/>
            <pc:sldMk cId="3265691652" sldId="283"/>
            <ac:picMk id="24" creationId="{5EFBFC01-0044-48B1-941D-A13954963434}"/>
          </ac:picMkLst>
        </pc:picChg>
        <pc:picChg chg="add del mod">
          <ac:chgData name="Joseph French" userId="b716f27b-b26c-45bb-8919-b091587feed5" providerId="ADAL" clId="{F91C4E63-FE46-4B9F-B18E-C8FC975CAD38}" dt="2020-05-10T20:36:53.377" v="363" actId="478"/>
          <ac:picMkLst>
            <pc:docMk/>
            <pc:sldMk cId="3265691652" sldId="283"/>
            <ac:picMk id="8194" creationId="{C5E9BE5A-3773-42A4-8B51-7242808E860F}"/>
          </ac:picMkLst>
        </pc:picChg>
        <pc:picChg chg="add mod">
          <ac:chgData name="Joseph French" userId="b716f27b-b26c-45bb-8919-b091587feed5" providerId="ADAL" clId="{F91C4E63-FE46-4B9F-B18E-C8FC975CAD38}" dt="2020-05-10T20:37:17.028" v="370" actId="167"/>
          <ac:picMkLst>
            <pc:docMk/>
            <pc:sldMk cId="3265691652" sldId="283"/>
            <ac:picMk id="8196" creationId="{54F92320-5FAC-4C81-A72B-7AF83BDB366E}"/>
          </ac:picMkLst>
        </pc:picChg>
        <pc:cxnChg chg="add mod">
          <ac:chgData name="Joseph French" userId="b716f27b-b26c-45bb-8919-b091587feed5" providerId="ADAL" clId="{F91C4E63-FE46-4B9F-B18E-C8FC975CAD38}" dt="2020-05-10T20:40:54.739" v="477" actId="13822"/>
          <ac:cxnSpMkLst>
            <pc:docMk/>
            <pc:sldMk cId="3265691652" sldId="283"/>
            <ac:cxnSpMk id="25" creationId="{1A60B508-C036-4B08-843B-77DCF158879F}"/>
          </ac:cxnSpMkLst>
        </pc:cxnChg>
        <pc:cxnChg chg="add mod">
          <ac:chgData name="Joseph French" userId="b716f27b-b26c-45bb-8919-b091587feed5" providerId="ADAL" clId="{F91C4E63-FE46-4B9F-B18E-C8FC975CAD38}" dt="2020-05-10T20:41:02.385" v="479" actId="13822"/>
          <ac:cxnSpMkLst>
            <pc:docMk/>
            <pc:sldMk cId="3265691652" sldId="283"/>
            <ac:cxnSpMk id="27" creationId="{A33CE350-1328-47CB-8018-C992CE26400A}"/>
          </ac:cxnSpMkLst>
        </pc:cxnChg>
      </pc:sldChg>
      <pc:sldChg chg="modSp new mod">
        <pc:chgData name="Joseph French" userId="b716f27b-b26c-45bb-8919-b091587feed5" providerId="ADAL" clId="{F91C4E63-FE46-4B9F-B18E-C8FC975CAD38}" dt="2020-05-10T20:46:50.153" v="854" actId="20577"/>
        <pc:sldMkLst>
          <pc:docMk/>
          <pc:sldMk cId="291356449" sldId="284"/>
        </pc:sldMkLst>
        <pc:spChg chg="mod">
          <ac:chgData name="Joseph French" userId="b716f27b-b26c-45bb-8919-b091587feed5" providerId="ADAL" clId="{F91C4E63-FE46-4B9F-B18E-C8FC975CAD38}" dt="2020-05-10T20:46:50.153" v="854" actId="20577"/>
          <ac:spMkLst>
            <pc:docMk/>
            <pc:sldMk cId="291356449" sldId="284"/>
            <ac:spMk id="2" creationId="{39203DE7-8D7C-4778-BAAB-BFF328BB08E0}"/>
          </ac:spMkLst>
        </pc:spChg>
        <pc:spChg chg="mod">
          <ac:chgData name="Joseph French" userId="b716f27b-b26c-45bb-8919-b091587feed5" providerId="ADAL" clId="{F91C4E63-FE46-4B9F-B18E-C8FC975CAD38}" dt="2020-05-10T20:44:14.358" v="839" actId="20577"/>
          <ac:spMkLst>
            <pc:docMk/>
            <pc:sldMk cId="291356449" sldId="284"/>
            <ac:spMk id="3" creationId="{60DED073-216E-47CA-B25D-F94E1FA240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59804-AEEA-48C3-9BEB-EA00C7A79EC2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91228-F504-4F6B-8037-E2073ABC58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22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Items are saved to nodes OR houses (Though perhaps intrinsically to movement)</a:t>
            </a:r>
          </a:p>
          <a:p>
            <a:r>
              <a:rPr lang="en-GB" dirty="0"/>
              <a:t>Upkeep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791228-F504-4F6B-8037-E2073ABC58A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21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14400" y="991800"/>
            <a:ext cx="7729200" cy="15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993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600" y="1904997"/>
            <a:ext cx="8034000" cy="41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56FCAC6-5ECE-4AB8-A059-377854772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96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09600" y="1905000"/>
            <a:ext cx="3899600" cy="42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44127" y="1905000"/>
            <a:ext cx="3899600" cy="42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56FCAC6-5ECE-4AB8-A059-377854772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11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609600" y="1905000"/>
            <a:ext cx="2468800" cy="44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▰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392207" y="1905000"/>
            <a:ext cx="2468800" cy="44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▰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6174815" y="1905000"/>
            <a:ext cx="2468800" cy="44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▰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56FCAC6-5ECE-4AB8-A059-377854772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86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56FCAC6-5ECE-4AB8-A059-377854772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40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609600" y="5875067"/>
            <a:ext cx="80340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56FCAC6-5ECE-4AB8-A059-377854772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56FCAC6-5ECE-4AB8-A059-377854772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7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79433"/>
            <a:ext cx="8034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904997"/>
            <a:ext cx="8034000" cy="4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956FCAC6-5ECE-4AB8-A059-377854772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0351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0.sv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3.svg"/><Relationship Id="rId10" Type="http://schemas.openxmlformats.org/officeDocument/2006/relationships/image" Target="../media/image20.sv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0.sv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3.svg"/><Relationship Id="rId10" Type="http://schemas.openxmlformats.org/officeDocument/2006/relationships/image" Target="../media/image21.gif"/><Relationship Id="rId4" Type="http://schemas.openxmlformats.org/officeDocument/2006/relationships/image" Target="../media/image12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gif"/><Relationship Id="rId18" Type="http://schemas.openxmlformats.org/officeDocument/2006/relationships/image" Target="../media/image30.svg"/><Relationship Id="rId3" Type="http://schemas.openxmlformats.org/officeDocument/2006/relationships/image" Target="../media/image10.svg"/><Relationship Id="rId7" Type="http://schemas.openxmlformats.org/officeDocument/2006/relationships/image" Target="../media/image18.sv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9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0.sv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8.svg"/><Relationship Id="rId18" Type="http://schemas.openxmlformats.org/officeDocument/2006/relationships/image" Target="../media/image36.sv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7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33.png"/><Relationship Id="rId10" Type="http://schemas.openxmlformats.org/officeDocument/2006/relationships/image" Target="../media/image20.svg"/><Relationship Id="rId4" Type="http://schemas.openxmlformats.org/officeDocument/2006/relationships/image" Target="../media/image10.svg"/><Relationship Id="rId9" Type="http://schemas.openxmlformats.org/officeDocument/2006/relationships/image" Target="../media/image19.png"/><Relationship Id="rId14" Type="http://schemas.openxmlformats.org/officeDocument/2006/relationships/image" Target="../media/image32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0.svg"/><Relationship Id="rId21" Type="http://schemas.openxmlformats.org/officeDocument/2006/relationships/image" Target="../media/image41.svg"/><Relationship Id="rId7" Type="http://schemas.openxmlformats.org/officeDocument/2006/relationships/image" Target="../media/image18.svg"/><Relationship Id="rId12" Type="http://schemas.openxmlformats.org/officeDocument/2006/relationships/image" Target="../media/image28.svg"/><Relationship Id="rId17" Type="http://schemas.openxmlformats.org/officeDocument/2006/relationships/image" Target="../media/image37.gif"/><Relationship Id="rId2" Type="http://schemas.openxmlformats.org/officeDocument/2006/relationships/image" Target="../media/image9.png"/><Relationship Id="rId16" Type="http://schemas.openxmlformats.org/officeDocument/2006/relationships/image" Target="../media/image36.sv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7.svg"/><Relationship Id="rId5" Type="http://schemas.openxmlformats.org/officeDocument/2006/relationships/image" Target="../media/image13.svg"/><Relationship Id="rId15" Type="http://schemas.openxmlformats.org/officeDocument/2006/relationships/image" Target="../media/image35.png"/><Relationship Id="rId23" Type="http://schemas.openxmlformats.org/officeDocument/2006/relationships/image" Target="../media/image43.gif"/><Relationship Id="rId10" Type="http://schemas.openxmlformats.org/officeDocument/2006/relationships/image" Target="../media/image26.png"/><Relationship Id="rId19" Type="http://schemas.openxmlformats.org/officeDocument/2006/relationships/image" Target="../media/image39.svg"/><Relationship Id="rId4" Type="http://schemas.openxmlformats.org/officeDocument/2006/relationships/image" Target="../media/image12.png"/><Relationship Id="rId9" Type="http://schemas.openxmlformats.org/officeDocument/2006/relationships/image" Target="../media/image20.svg"/><Relationship Id="rId14" Type="http://schemas.openxmlformats.org/officeDocument/2006/relationships/image" Target="../media/image34.svg"/><Relationship Id="rId22" Type="http://schemas.openxmlformats.org/officeDocument/2006/relationships/image" Target="../media/image4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svg"/><Relationship Id="rId9" Type="http://schemas.openxmlformats.org/officeDocument/2006/relationships/image" Target="../media/image5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952B-9B4E-40D2-A452-6A510A07A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DasGame</a:t>
            </a:r>
            <a:br>
              <a:rPr lang="en-GB" dirty="0"/>
            </a:br>
            <a:r>
              <a:rPr lang="en-GB" sz="4000" dirty="0"/>
              <a:t>	</a:t>
            </a:r>
            <a:r>
              <a:rPr lang="en-GB" sz="4000" dirty="0" err="1"/>
              <a:t>TheGame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621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ACA4-A7FC-436E-B879-DF79A2BD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O</a:t>
            </a:r>
            <a:r>
              <a:rPr lang="en-GB" dirty="0"/>
              <a:t>rganisation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A770A-9F02-4E57-9530-20F8D6A21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measure of your national unity / happiness of the population</a:t>
            </a:r>
          </a:p>
          <a:p>
            <a:r>
              <a:rPr lang="en-GB" dirty="0"/>
              <a:t>Affects the efficacy involving everything with a human resource cost</a:t>
            </a:r>
          </a:p>
          <a:p>
            <a:r>
              <a:rPr lang="en-GB" dirty="0"/>
              <a:t>Also affects morale during battles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296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F4A4-77E7-46CF-B367-BC4956BA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579433"/>
            <a:ext cx="8034000" cy="1143200"/>
          </a:xfrm>
        </p:spPr>
        <p:txBody>
          <a:bodyPr/>
          <a:lstStyle/>
          <a:p>
            <a:r>
              <a:rPr lang="en-GB" dirty="0" err="1"/>
              <a:t>Seanville</a:t>
            </a:r>
            <a:endParaRPr lang="en-GB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A2956887-EE65-4AF4-8C18-50256120B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6250" y="331155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4A89-AC59-4D40-93DF-12CCAF3F455C}"/>
              </a:ext>
            </a:extLst>
          </p:cNvPr>
          <p:cNvSpPr txBox="1"/>
          <p:nvPr/>
        </p:nvSpPr>
        <p:spPr>
          <a:xfrm>
            <a:off x="6087067" y="2762348"/>
            <a:ext cx="2807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50 Food</a:t>
            </a:r>
          </a:p>
          <a:p>
            <a:r>
              <a:rPr lang="en-GB" dirty="0">
                <a:solidFill>
                  <a:schemeClr val="bg1"/>
                </a:solidFill>
              </a:rPr>
              <a:t>Happy</a:t>
            </a:r>
          </a:p>
          <a:p>
            <a:r>
              <a:rPr lang="en-GB" dirty="0">
                <a:solidFill>
                  <a:schemeClr val="bg1"/>
                </a:solidFill>
              </a:rPr>
              <a:t>Low metal!</a:t>
            </a:r>
          </a:p>
        </p:txBody>
      </p:sp>
      <p:pic>
        <p:nvPicPr>
          <p:cNvPr id="6" name="Graphic 5" descr="Barn">
            <a:extLst>
              <a:ext uri="{FF2B5EF4-FFF2-40B4-BE49-F238E27FC236}">
                <a16:creationId xmlns:a16="http://schemas.microsoft.com/office/drawing/2014/main" id="{8CD9F2ED-8661-44DB-A466-7041EAF63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2653" y="3649211"/>
            <a:ext cx="576744" cy="576744"/>
          </a:xfrm>
          <a:prstGeom prst="rect">
            <a:avLst/>
          </a:prstGeom>
        </p:spPr>
      </p:pic>
      <p:pic>
        <p:nvPicPr>
          <p:cNvPr id="2050" name="Picture 2" descr="Cocaine Henry GIF - Cocaine Cocain Henry - Discover &amp; Share GIFs">
            <a:extLst>
              <a:ext uri="{FF2B5EF4-FFF2-40B4-BE49-F238E27FC236}">
                <a16:creationId xmlns:a16="http://schemas.microsoft.com/office/drawing/2014/main" id="{61D3E4AE-66A0-4D67-967B-3604DDA59C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924" y="2263219"/>
            <a:ext cx="3298894" cy="247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House">
            <a:extLst>
              <a:ext uri="{FF2B5EF4-FFF2-40B4-BE49-F238E27FC236}">
                <a16:creationId xmlns:a16="http://schemas.microsoft.com/office/drawing/2014/main" id="{5E24E48B-6AFB-4A92-A06C-BE6365B98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21560" y="2424418"/>
            <a:ext cx="675860" cy="675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551AC-5A84-4209-B186-DF92E2F72054}"/>
              </a:ext>
            </a:extLst>
          </p:cNvPr>
          <p:cNvSpPr txBox="1"/>
          <p:nvPr/>
        </p:nvSpPr>
        <p:spPr>
          <a:xfrm>
            <a:off x="3288485" y="1886258"/>
            <a:ext cx="2807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LandyLand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Low food!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Graphic 6" descr="Factory">
            <a:extLst>
              <a:ext uri="{FF2B5EF4-FFF2-40B4-BE49-F238E27FC236}">
                <a16:creationId xmlns:a16="http://schemas.microsoft.com/office/drawing/2014/main" id="{131B82EB-AC52-49E3-93E1-37DA21B39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7503" y="3651438"/>
            <a:ext cx="576744" cy="5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9144-7759-490D-8064-4B3E36A3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344492"/>
            <a:ext cx="8034000" cy="1143200"/>
          </a:xfrm>
        </p:spPr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PILOT </a:t>
            </a:r>
            <a:r>
              <a:rPr lang="en-GB" dirty="0">
                <a:solidFill>
                  <a:schemeClr val="bg1"/>
                </a:solidFill>
              </a:rPr>
              <a:t>interplay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FF15E3-771F-4EE0-A349-A09256F80D0E}"/>
              </a:ext>
            </a:extLst>
          </p:cNvPr>
          <p:cNvSpPr txBox="1">
            <a:spLocks/>
          </p:cNvSpPr>
          <p:nvPr/>
        </p:nvSpPr>
        <p:spPr>
          <a:xfrm>
            <a:off x="8177044" y="4551350"/>
            <a:ext cx="2269500" cy="6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L</a:t>
            </a:r>
            <a:r>
              <a:rPr lang="en-GB" dirty="0">
                <a:solidFill>
                  <a:schemeClr val="bg1"/>
                </a:solidFill>
              </a:rPr>
              <a:t>ogistics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4E2010-2568-42D3-BC8D-E05E7FFBB2F7}"/>
              </a:ext>
            </a:extLst>
          </p:cNvPr>
          <p:cNvSpPr txBox="1">
            <a:spLocks/>
          </p:cNvSpPr>
          <p:nvPr/>
        </p:nvSpPr>
        <p:spPr>
          <a:xfrm>
            <a:off x="2070413" y="1805493"/>
            <a:ext cx="2838450" cy="6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rganisation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E62ADC-C60A-48BA-A3EA-D441667C4132}"/>
              </a:ext>
            </a:extLst>
          </p:cNvPr>
          <p:cNvSpPr txBox="1">
            <a:spLocks/>
          </p:cNvSpPr>
          <p:nvPr/>
        </p:nvSpPr>
        <p:spPr>
          <a:xfrm>
            <a:off x="2070413" y="4590493"/>
            <a:ext cx="2387287" cy="65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P</a:t>
            </a:r>
            <a:r>
              <a:rPr lang="en-GB" dirty="0">
                <a:solidFill>
                  <a:schemeClr val="bg1"/>
                </a:solidFill>
              </a:rPr>
              <a:t>roduction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4" name="Arrow: U-Turn 13">
            <a:extLst>
              <a:ext uri="{FF2B5EF4-FFF2-40B4-BE49-F238E27FC236}">
                <a16:creationId xmlns:a16="http://schemas.microsoft.com/office/drawing/2014/main" id="{2D8B1F0F-A8E8-4991-B56F-D607524EEE8F}"/>
              </a:ext>
            </a:extLst>
          </p:cNvPr>
          <p:cNvSpPr/>
          <p:nvPr/>
        </p:nvSpPr>
        <p:spPr>
          <a:xfrm flipV="1">
            <a:off x="2454431" y="5246034"/>
            <a:ext cx="1231744" cy="804009"/>
          </a:xfrm>
          <a:prstGeom prst="uturnArrow">
            <a:avLst>
              <a:gd name="adj1" fmla="val 25000"/>
              <a:gd name="adj2" fmla="val 25000"/>
              <a:gd name="adj3" fmla="val 36847"/>
              <a:gd name="adj4" fmla="val 63153"/>
              <a:gd name="adj5" fmla="val 100000"/>
            </a:avLst>
          </a:prstGeom>
          <a:solidFill>
            <a:schemeClr val="bg1"/>
          </a:solidFill>
          <a:ln>
            <a:solidFill>
              <a:srgbClr val="FDB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43F3CB-6056-4811-9D6F-676E11602410}"/>
              </a:ext>
            </a:extLst>
          </p:cNvPr>
          <p:cNvSpPr/>
          <p:nvPr/>
        </p:nvSpPr>
        <p:spPr>
          <a:xfrm>
            <a:off x="4381500" y="4763622"/>
            <a:ext cx="3676650" cy="482412"/>
          </a:xfrm>
          <a:prstGeom prst="rightArrow">
            <a:avLst>
              <a:gd name="adj1" fmla="val 38153"/>
              <a:gd name="adj2" fmla="val 75668"/>
            </a:avLst>
          </a:prstGeom>
          <a:solidFill>
            <a:schemeClr val="bg1"/>
          </a:solidFill>
          <a:ln>
            <a:solidFill>
              <a:srgbClr val="FDB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F1613E-37AA-4511-BF3F-ECAFB85F8EFE}"/>
              </a:ext>
            </a:extLst>
          </p:cNvPr>
          <p:cNvCxnSpPr/>
          <p:nvPr/>
        </p:nvCxnSpPr>
        <p:spPr>
          <a:xfrm>
            <a:off x="2454431" y="2433119"/>
            <a:ext cx="0" cy="204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A3D257-D82E-47CE-852C-4D8F2859DDB1}"/>
              </a:ext>
            </a:extLst>
          </p:cNvPr>
          <p:cNvCxnSpPr/>
          <p:nvPr/>
        </p:nvCxnSpPr>
        <p:spPr>
          <a:xfrm flipV="1">
            <a:off x="2725271" y="2433119"/>
            <a:ext cx="0" cy="20436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39BDEEA-6ADA-4A74-8FB3-1CD6DCE8FAA3}"/>
              </a:ext>
            </a:extLst>
          </p:cNvPr>
          <p:cNvSpPr/>
          <p:nvPr/>
        </p:nvSpPr>
        <p:spPr>
          <a:xfrm>
            <a:off x="4143375" y="1245825"/>
            <a:ext cx="7343232" cy="3752858"/>
          </a:xfrm>
          <a:custGeom>
            <a:avLst/>
            <a:gdLst>
              <a:gd name="connsiteX0" fmla="*/ 0 w 7343232"/>
              <a:gd name="connsiteY0" fmla="*/ 680606 h 3752858"/>
              <a:gd name="connsiteX1" fmla="*/ 1838325 w 7343232"/>
              <a:gd name="connsiteY1" fmla="*/ 61481 h 3752858"/>
              <a:gd name="connsiteX2" fmla="*/ 5848350 w 7343232"/>
              <a:gd name="connsiteY2" fmla="*/ 137681 h 3752858"/>
              <a:gd name="connsiteX3" fmla="*/ 7305675 w 7343232"/>
              <a:gd name="connsiteY3" fmla="*/ 1080656 h 3752858"/>
              <a:gd name="connsiteX4" fmla="*/ 6867525 w 7343232"/>
              <a:gd name="connsiteY4" fmla="*/ 3080906 h 3752858"/>
              <a:gd name="connsiteX5" fmla="*/ 6372225 w 7343232"/>
              <a:gd name="connsiteY5" fmla="*/ 3671456 h 3752858"/>
              <a:gd name="connsiteX6" fmla="*/ 5905500 w 7343232"/>
              <a:gd name="connsiteY6" fmla="*/ 3747656 h 3752858"/>
              <a:gd name="connsiteX7" fmla="*/ 5905500 w 7343232"/>
              <a:gd name="connsiteY7" fmla="*/ 3747656 h 375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3232" h="3752858">
                <a:moveTo>
                  <a:pt x="0" y="680606"/>
                </a:moveTo>
                <a:cubicBezTo>
                  <a:pt x="431800" y="416287"/>
                  <a:pt x="863600" y="151968"/>
                  <a:pt x="1838325" y="61481"/>
                </a:cubicBezTo>
                <a:cubicBezTo>
                  <a:pt x="2813050" y="-29006"/>
                  <a:pt x="4937125" y="-32181"/>
                  <a:pt x="5848350" y="137681"/>
                </a:cubicBezTo>
                <a:cubicBezTo>
                  <a:pt x="6759575" y="307543"/>
                  <a:pt x="7135813" y="590119"/>
                  <a:pt x="7305675" y="1080656"/>
                </a:cubicBezTo>
                <a:cubicBezTo>
                  <a:pt x="7475537" y="1571193"/>
                  <a:pt x="7023100" y="2649106"/>
                  <a:pt x="6867525" y="3080906"/>
                </a:cubicBezTo>
                <a:cubicBezTo>
                  <a:pt x="6711950" y="3512706"/>
                  <a:pt x="6532562" y="3560331"/>
                  <a:pt x="6372225" y="3671456"/>
                </a:cubicBezTo>
                <a:cubicBezTo>
                  <a:pt x="6211888" y="3782581"/>
                  <a:pt x="5905500" y="3747656"/>
                  <a:pt x="5905500" y="3747656"/>
                </a:cubicBezTo>
                <a:lnTo>
                  <a:pt x="5905500" y="3747656"/>
                </a:lnTo>
              </a:path>
            </a:pathLst>
          </a:custGeom>
          <a:ln>
            <a:solidFill>
              <a:srgbClr val="FDBE4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A57B10-8B0F-41B8-926E-DFCA30169BDE}"/>
              </a:ext>
            </a:extLst>
          </p:cNvPr>
          <p:cNvCxnSpPr/>
          <p:nvPr/>
        </p:nvCxnSpPr>
        <p:spPr>
          <a:xfrm flipH="1">
            <a:off x="9886950" y="4994360"/>
            <a:ext cx="219075" cy="0"/>
          </a:xfrm>
          <a:prstGeom prst="straightConnector1">
            <a:avLst/>
          </a:prstGeom>
          <a:ln>
            <a:solidFill>
              <a:srgbClr val="FDBE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AFD5B4-6CCA-42DB-8D98-D763833167A6}"/>
              </a:ext>
            </a:extLst>
          </p:cNvPr>
          <p:cNvCxnSpPr/>
          <p:nvPr/>
        </p:nvCxnSpPr>
        <p:spPr>
          <a:xfrm flipH="1" flipV="1">
            <a:off x="4726004" y="2433119"/>
            <a:ext cx="3676851" cy="2043631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41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ACA4-A7FC-436E-B879-DF79A2BD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L</a:t>
            </a:r>
            <a:r>
              <a:rPr lang="en-GB" dirty="0"/>
              <a:t>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A770A-9F02-4E57-9530-20F8D6A21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Transferal of objects locations to other places</a:t>
            </a:r>
          </a:p>
          <a:p>
            <a:r>
              <a:rPr lang="en-GB" dirty="0"/>
              <a:t>Handles supply/demand, and therefor overall costs of objects</a:t>
            </a:r>
          </a:p>
          <a:p>
            <a:r>
              <a:rPr lang="en-GB" dirty="0"/>
              <a:t>Purchasing objects off the market tells the system to bring them to you</a:t>
            </a:r>
          </a:p>
          <a:p>
            <a:r>
              <a:rPr lang="en-GB" dirty="0"/>
              <a:t>Provides food, </a:t>
            </a:r>
          </a:p>
        </p:txBody>
      </p:sp>
    </p:spTree>
    <p:extLst>
      <p:ext uri="{BB962C8B-B14F-4D97-AF65-F5344CB8AC3E}">
        <p14:creationId xmlns:p14="http://schemas.microsoft.com/office/powerpoint/2010/main" val="31263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F4A4-77E7-46CF-B367-BC4956BA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579433"/>
            <a:ext cx="8034000" cy="1143200"/>
          </a:xfrm>
        </p:spPr>
        <p:txBody>
          <a:bodyPr/>
          <a:lstStyle/>
          <a:p>
            <a:r>
              <a:rPr lang="en-GB" dirty="0" err="1"/>
              <a:t>Seanville</a:t>
            </a:r>
            <a:endParaRPr lang="en-GB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A2956887-EE65-4AF4-8C18-50256120B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6250" y="331155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4A89-AC59-4D40-93DF-12CCAF3F455C}"/>
              </a:ext>
            </a:extLst>
          </p:cNvPr>
          <p:cNvSpPr txBox="1"/>
          <p:nvPr/>
        </p:nvSpPr>
        <p:spPr>
          <a:xfrm>
            <a:off x="6087067" y="2762348"/>
            <a:ext cx="280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50 Food</a:t>
            </a:r>
          </a:p>
          <a:p>
            <a:r>
              <a:rPr lang="en-GB" dirty="0">
                <a:solidFill>
                  <a:schemeClr val="bg1"/>
                </a:solidFill>
              </a:rPr>
              <a:t>Low metal</a:t>
            </a:r>
          </a:p>
        </p:txBody>
      </p:sp>
      <p:pic>
        <p:nvPicPr>
          <p:cNvPr id="6" name="Graphic 5" descr="Barn">
            <a:extLst>
              <a:ext uri="{FF2B5EF4-FFF2-40B4-BE49-F238E27FC236}">
                <a16:creationId xmlns:a16="http://schemas.microsoft.com/office/drawing/2014/main" id="{8CD9F2ED-8661-44DB-A466-7041EAF63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2653" y="3649211"/>
            <a:ext cx="576744" cy="576744"/>
          </a:xfrm>
          <a:prstGeom prst="rect">
            <a:avLst/>
          </a:prstGeom>
        </p:spPr>
      </p:pic>
      <p:pic>
        <p:nvPicPr>
          <p:cNvPr id="8" name="Graphic 7" descr="House">
            <a:extLst>
              <a:ext uri="{FF2B5EF4-FFF2-40B4-BE49-F238E27FC236}">
                <a16:creationId xmlns:a16="http://schemas.microsoft.com/office/drawing/2014/main" id="{5E24E48B-6AFB-4A92-A06C-BE6365B98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1560" y="2424418"/>
            <a:ext cx="675860" cy="675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551AC-5A84-4209-B186-DF92E2F72054}"/>
              </a:ext>
            </a:extLst>
          </p:cNvPr>
          <p:cNvSpPr txBox="1"/>
          <p:nvPr/>
        </p:nvSpPr>
        <p:spPr>
          <a:xfrm>
            <a:off x="2409176" y="1980374"/>
            <a:ext cx="280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LandyLand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Graphic 6" descr="Factory">
            <a:extLst>
              <a:ext uri="{FF2B5EF4-FFF2-40B4-BE49-F238E27FC236}">
                <a16:creationId xmlns:a16="http://schemas.microsoft.com/office/drawing/2014/main" id="{131B82EB-AC52-49E3-93E1-37DA21B39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7503" y="3651438"/>
            <a:ext cx="576744" cy="576744"/>
          </a:xfrm>
          <a:prstGeom prst="rect">
            <a:avLst/>
          </a:prstGeom>
        </p:spPr>
      </p:pic>
      <p:pic>
        <p:nvPicPr>
          <p:cNvPr id="3074" name="Picture 2" descr="Day Witcher GIF">
            <a:extLst>
              <a:ext uri="{FF2B5EF4-FFF2-40B4-BE49-F238E27FC236}">
                <a16:creationId xmlns:a16="http://schemas.microsoft.com/office/drawing/2014/main" id="{131DCB42-AB01-491B-BB29-AE16BB0442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2" y="4384680"/>
            <a:ext cx="3999009" cy="224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579D76D-F5DD-41CD-BE3D-CC45BDAC8861}"/>
              </a:ext>
            </a:extLst>
          </p:cNvPr>
          <p:cNvCxnSpPr/>
          <p:nvPr/>
        </p:nvCxnSpPr>
        <p:spPr>
          <a:xfrm>
            <a:off x="3431097" y="2902591"/>
            <a:ext cx="1168609" cy="1034992"/>
          </a:xfrm>
          <a:prstGeom prst="curvedConnector3">
            <a:avLst>
              <a:gd name="adj1" fmla="val 52154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B1D7C3-A792-4CA6-8FF9-3A56DFF53620}"/>
              </a:ext>
            </a:extLst>
          </p:cNvPr>
          <p:cNvCxnSpPr>
            <a:cxnSpLocks/>
          </p:cNvCxnSpPr>
          <p:nvPr/>
        </p:nvCxnSpPr>
        <p:spPr>
          <a:xfrm>
            <a:off x="3826345" y="2496869"/>
            <a:ext cx="1456494" cy="86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D8CE4-F405-40CD-A09F-A5491ABD2C2E}"/>
              </a:ext>
            </a:extLst>
          </p:cNvPr>
          <p:cNvCxnSpPr>
            <a:cxnSpLocks/>
          </p:cNvCxnSpPr>
          <p:nvPr/>
        </p:nvCxnSpPr>
        <p:spPr>
          <a:xfrm flipH="1" flipV="1">
            <a:off x="3583064" y="2348254"/>
            <a:ext cx="1325598" cy="79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F823EB-D1BA-4C94-A734-5F9D74326A42}"/>
              </a:ext>
            </a:extLst>
          </p:cNvPr>
          <p:cNvSpPr txBox="1"/>
          <p:nvPr/>
        </p:nvSpPr>
        <p:spPr>
          <a:xfrm>
            <a:off x="4497990" y="2239128"/>
            <a:ext cx="11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-10 food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+10 metal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B6F4D2-1214-4408-BCEB-E6AB1B1102FF}"/>
              </a:ext>
            </a:extLst>
          </p:cNvPr>
          <p:cNvSpPr txBox="1"/>
          <p:nvPr/>
        </p:nvSpPr>
        <p:spPr>
          <a:xfrm>
            <a:off x="6087067" y="2763291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40 Food</a:t>
            </a:r>
          </a:p>
          <a:p>
            <a:r>
              <a:rPr lang="en-GB" dirty="0">
                <a:solidFill>
                  <a:schemeClr val="bg1"/>
                </a:solidFill>
              </a:rPr>
              <a:t>10 Metal</a:t>
            </a:r>
          </a:p>
        </p:txBody>
      </p:sp>
      <p:pic>
        <p:nvPicPr>
          <p:cNvPr id="29" name="Graphic 28" descr="Horse">
            <a:extLst>
              <a:ext uri="{FF2B5EF4-FFF2-40B4-BE49-F238E27FC236}">
                <a16:creationId xmlns:a16="http://schemas.microsoft.com/office/drawing/2014/main" id="{F1ACDA28-15BE-4634-BF1A-7ADE1BC6D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71298" y="2967178"/>
            <a:ext cx="515111" cy="515111"/>
          </a:xfrm>
          <a:prstGeom prst="rect">
            <a:avLst/>
          </a:prstGeom>
        </p:spPr>
      </p:pic>
      <p:pic>
        <p:nvPicPr>
          <p:cNvPr id="32" name="Graphic 31" descr="Horse">
            <a:extLst>
              <a:ext uri="{FF2B5EF4-FFF2-40B4-BE49-F238E27FC236}">
                <a16:creationId xmlns:a16="http://schemas.microsoft.com/office/drawing/2014/main" id="{D84261DB-6417-46AB-B6B7-667C67D08E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4335320" y="3226274"/>
            <a:ext cx="511712" cy="5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6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0.09583 -0.1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-6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0.12136 0.155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9144-7759-490D-8064-4B3E36A3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344492"/>
            <a:ext cx="8034000" cy="1143200"/>
          </a:xfrm>
        </p:spPr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PILOT </a:t>
            </a:r>
            <a:r>
              <a:rPr lang="en-GB" dirty="0">
                <a:solidFill>
                  <a:schemeClr val="bg1"/>
                </a:solidFill>
              </a:rPr>
              <a:t>interplay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FF15E3-771F-4EE0-A349-A09256F80D0E}"/>
              </a:ext>
            </a:extLst>
          </p:cNvPr>
          <p:cNvSpPr txBox="1">
            <a:spLocks/>
          </p:cNvSpPr>
          <p:nvPr/>
        </p:nvSpPr>
        <p:spPr>
          <a:xfrm>
            <a:off x="8177044" y="4551350"/>
            <a:ext cx="2269500" cy="6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L</a:t>
            </a:r>
            <a:r>
              <a:rPr lang="en-GB" dirty="0">
                <a:solidFill>
                  <a:schemeClr val="bg1"/>
                </a:solidFill>
              </a:rPr>
              <a:t>ogistics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7F17D6-09CB-4696-A8D7-F4FD7897ED8A}"/>
              </a:ext>
            </a:extLst>
          </p:cNvPr>
          <p:cNvSpPr txBox="1">
            <a:spLocks/>
          </p:cNvSpPr>
          <p:nvPr/>
        </p:nvSpPr>
        <p:spPr>
          <a:xfrm>
            <a:off x="5029200" y="3039021"/>
            <a:ext cx="2530162" cy="77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T</a:t>
            </a:r>
            <a:r>
              <a:rPr lang="en-GB" dirty="0">
                <a:solidFill>
                  <a:schemeClr val="bg1"/>
                </a:solidFill>
              </a:rPr>
              <a:t>echnology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4E2010-2568-42D3-BC8D-E05E7FFBB2F7}"/>
              </a:ext>
            </a:extLst>
          </p:cNvPr>
          <p:cNvSpPr txBox="1">
            <a:spLocks/>
          </p:cNvSpPr>
          <p:nvPr/>
        </p:nvSpPr>
        <p:spPr>
          <a:xfrm>
            <a:off x="2070413" y="1805493"/>
            <a:ext cx="2838450" cy="6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rganisation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E62ADC-C60A-48BA-A3EA-D441667C4132}"/>
              </a:ext>
            </a:extLst>
          </p:cNvPr>
          <p:cNvSpPr txBox="1">
            <a:spLocks/>
          </p:cNvSpPr>
          <p:nvPr/>
        </p:nvSpPr>
        <p:spPr>
          <a:xfrm>
            <a:off x="2070413" y="4590493"/>
            <a:ext cx="2387287" cy="65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P</a:t>
            </a:r>
            <a:r>
              <a:rPr lang="en-GB" dirty="0">
                <a:solidFill>
                  <a:schemeClr val="bg1"/>
                </a:solidFill>
              </a:rPr>
              <a:t>roduction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4" name="Arrow: U-Turn 13">
            <a:extLst>
              <a:ext uri="{FF2B5EF4-FFF2-40B4-BE49-F238E27FC236}">
                <a16:creationId xmlns:a16="http://schemas.microsoft.com/office/drawing/2014/main" id="{2D8B1F0F-A8E8-4991-B56F-D607524EEE8F}"/>
              </a:ext>
            </a:extLst>
          </p:cNvPr>
          <p:cNvSpPr/>
          <p:nvPr/>
        </p:nvSpPr>
        <p:spPr>
          <a:xfrm flipV="1">
            <a:off x="2454431" y="5243678"/>
            <a:ext cx="1231744" cy="804009"/>
          </a:xfrm>
          <a:prstGeom prst="uturnArrow">
            <a:avLst>
              <a:gd name="adj1" fmla="val 25000"/>
              <a:gd name="adj2" fmla="val 25000"/>
              <a:gd name="adj3" fmla="val 36847"/>
              <a:gd name="adj4" fmla="val 63153"/>
              <a:gd name="adj5" fmla="val 100000"/>
            </a:avLst>
          </a:prstGeom>
          <a:solidFill>
            <a:schemeClr val="bg1"/>
          </a:solidFill>
          <a:ln>
            <a:solidFill>
              <a:srgbClr val="FDB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43F3CB-6056-4811-9D6F-676E11602410}"/>
              </a:ext>
            </a:extLst>
          </p:cNvPr>
          <p:cNvSpPr/>
          <p:nvPr/>
        </p:nvSpPr>
        <p:spPr>
          <a:xfrm>
            <a:off x="4381500" y="4763622"/>
            <a:ext cx="3676650" cy="482412"/>
          </a:xfrm>
          <a:prstGeom prst="rightArrow">
            <a:avLst>
              <a:gd name="adj1" fmla="val 38153"/>
              <a:gd name="adj2" fmla="val 75668"/>
            </a:avLst>
          </a:prstGeom>
          <a:solidFill>
            <a:schemeClr val="bg1"/>
          </a:solidFill>
          <a:ln>
            <a:solidFill>
              <a:srgbClr val="FDB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7B815F-BB23-4E17-A356-0C4C9794A4AE}"/>
              </a:ext>
            </a:extLst>
          </p:cNvPr>
          <p:cNvCxnSpPr/>
          <p:nvPr/>
        </p:nvCxnSpPr>
        <p:spPr>
          <a:xfrm flipH="1">
            <a:off x="4124325" y="3818979"/>
            <a:ext cx="784538" cy="771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032A7-BFD9-4D2A-960B-A2EA69E75A4F}"/>
              </a:ext>
            </a:extLst>
          </p:cNvPr>
          <p:cNvCxnSpPr/>
          <p:nvPr/>
        </p:nvCxnSpPr>
        <p:spPr>
          <a:xfrm>
            <a:off x="7334250" y="3818979"/>
            <a:ext cx="723900" cy="771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8BA538-C194-468D-94B3-A4AC18F2AD1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267200" y="2514600"/>
            <a:ext cx="762000" cy="914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F1613E-37AA-4511-BF3F-ECAFB85F8EFE}"/>
              </a:ext>
            </a:extLst>
          </p:cNvPr>
          <p:cNvCxnSpPr/>
          <p:nvPr/>
        </p:nvCxnSpPr>
        <p:spPr>
          <a:xfrm>
            <a:off x="2454431" y="2433119"/>
            <a:ext cx="0" cy="204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51C655-8EE0-4E2C-9EDE-9A37477717EB}"/>
              </a:ext>
            </a:extLst>
          </p:cNvPr>
          <p:cNvCxnSpPr/>
          <p:nvPr/>
        </p:nvCxnSpPr>
        <p:spPr>
          <a:xfrm>
            <a:off x="4591050" y="2433119"/>
            <a:ext cx="752475" cy="900631"/>
          </a:xfrm>
          <a:prstGeom prst="straightConnector1">
            <a:avLst/>
          </a:prstGeom>
          <a:ln>
            <a:solidFill>
              <a:srgbClr val="FDBE4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AF8389-AA71-4361-9E75-7B8C36BAEC9B}"/>
              </a:ext>
            </a:extLst>
          </p:cNvPr>
          <p:cNvSpPr/>
          <p:nvPr/>
        </p:nvSpPr>
        <p:spPr>
          <a:xfrm>
            <a:off x="4143375" y="1245825"/>
            <a:ext cx="7343232" cy="3752858"/>
          </a:xfrm>
          <a:custGeom>
            <a:avLst/>
            <a:gdLst>
              <a:gd name="connsiteX0" fmla="*/ 0 w 7343232"/>
              <a:gd name="connsiteY0" fmla="*/ 680606 h 3752858"/>
              <a:gd name="connsiteX1" fmla="*/ 1838325 w 7343232"/>
              <a:gd name="connsiteY1" fmla="*/ 61481 h 3752858"/>
              <a:gd name="connsiteX2" fmla="*/ 5848350 w 7343232"/>
              <a:gd name="connsiteY2" fmla="*/ 137681 h 3752858"/>
              <a:gd name="connsiteX3" fmla="*/ 7305675 w 7343232"/>
              <a:gd name="connsiteY3" fmla="*/ 1080656 h 3752858"/>
              <a:gd name="connsiteX4" fmla="*/ 6867525 w 7343232"/>
              <a:gd name="connsiteY4" fmla="*/ 3080906 h 3752858"/>
              <a:gd name="connsiteX5" fmla="*/ 6372225 w 7343232"/>
              <a:gd name="connsiteY5" fmla="*/ 3671456 h 3752858"/>
              <a:gd name="connsiteX6" fmla="*/ 5905500 w 7343232"/>
              <a:gd name="connsiteY6" fmla="*/ 3747656 h 3752858"/>
              <a:gd name="connsiteX7" fmla="*/ 5905500 w 7343232"/>
              <a:gd name="connsiteY7" fmla="*/ 3747656 h 375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3232" h="3752858">
                <a:moveTo>
                  <a:pt x="0" y="680606"/>
                </a:moveTo>
                <a:cubicBezTo>
                  <a:pt x="431800" y="416287"/>
                  <a:pt x="863600" y="151968"/>
                  <a:pt x="1838325" y="61481"/>
                </a:cubicBezTo>
                <a:cubicBezTo>
                  <a:pt x="2813050" y="-29006"/>
                  <a:pt x="4937125" y="-32181"/>
                  <a:pt x="5848350" y="137681"/>
                </a:cubicBezTo>
                <a:cubicBezTo>
                  <a:pt x="6759575" y="307543"/>
                  <a:pt x="7135813" y="590119"/>
                  <a:pt x="7305675" y="1080656"/>
                </a:cubicBezTo>
                <a:cubicBezTo>
                  <a:pt x="7475537" y="1571193"/>
                  <a:pt x="7023100" y="2649106"/>
                  <a:pt x="6867525" y="3080906"/>
                </a:cubicBezTo>
                <a:cubicBezTo>
                  <a:pt x="6711950" y="3512706"/>
                  <a:pt x="6532562" y="3560331"/>
                  <a:pt x="6372225" y="3671456"/>
                </a:cubicBezTo>
                <a:cubicBezTo>
                  <a:pt x="6211888" y="3782581"/>
                  <a:pt x="5905500" y="3747656"/>
                  <a:pt x="5905500" y="3747656"/>
                </a:cubicBezTo>
                <a:lnTo>
                  <a:pt x="5905500" y="3747656"/>
                </a:lnTo>
              </a:path>
            </a:pathLst>
          </a:custGeom>
          <a:ln>
            <a:solidFill>
              <a:srgbClr val="FDBE4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1F565-865E-4AB8-AE02-BF0C4B9C9DF2}"/>
              </a:ext>
            </a:extLst>
          </p:cNvPr>
          <p:cNvCxnSpPr/>
          <p:nvPr/>
        </p:nvCxnSpPr>
        <p:spPr>
          <a:xfrm flipH="1">
            <a:off x="9886950" y="4994360"/>
            <a:ext cx="219075" cy="0"/>
          </a:xfrm>
          <a:prstGeom prst="straightConnector1">
            <a:avLst/>
          </a:prstGeom>
          <a:ln>
            <a:solidFill>
              <a:srgbClr val="FDBE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823493-2590-4B03-A134-1115FA46D1A4}"/>
              </a:ext>
            </a:extLst>
          </p:cNvPr>
          <p:cNvCxnSpPr>
            <a:cxnSpLocks/>
          </p:cNvCxnSpPr>
          <p:nvPr/>
        </p:nvCxnSpPr>
        <p:spPr>
          <a:xfrm>
            <a:off x="8100928" y="1922108"/>
            <a:ext cx="21516" cy="114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A3D257-D82E-47CE-852C-4D8F2859DDB1}"/>
              </a:ext>
            </a:extLst>
          </p:cNvPr>
          <p:cNvCxnSpPr/>
          <p:nvPr/>
        </p:nvCxnSpPr>
        <p:spPr>
          <a:xfrm flipV="1">
            <a:off x="2725271" y="2433119"/>
            <a:ext cx="0" cy="20436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21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ACA4-A7FC-436E-B879-DF79A2BD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T</a:t>
            </a:r>
            <a:r>
              <a:rPr lang="en-GB" dirty="0"/>
              <a:t>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A770A-9F02-4E57-9530-20F8D6A21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Technology improves everything</a:t>
            </a:r>
          </a:p>
          <a:p>
            <a:r>
              <a:rPr lang="en-GB" dirty="0"/>
              <a:t>It’s pretty good</a:t>
            </a:r>
          </a:p>
          <a:p>
            <a:r>
              <a:rPr lang="en-GB" dirty="0"/>
              <a:t>It’s the tech tree basically</a:t>
            </a:r>
          </a:p>
          <a:p>
            <a:r>
              <a:rPr lang="en-GB" dirty="0"/>
              <a:t>As tech increases so does the complexity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92902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F4A4-77E7-46CF-B367-BC4956BA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579433"/>
            <a:ext cx="8034000" cy="1143200"/>
          </a:xfrm>
        </p:spPr>
        <p:txBody>
          <a:bodyPr/>
          <a:lstStyle/>
          <a:p>
            <a:r>
              <a:rPr lang="en-GB" dirty="0" err="1"/>
              <a:t>Seanville</a:t>
            </a:r>
            <a:endParaRPr lang="en-GB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A2956887-EE65-4AF4-8C18-50256120B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6250" y="331155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4A89-AC59-4D40-93DF-12CCAF3F455C}"/>
              </a:ext>
            </a:extLst>
          </p:cNvPr>
          <p:cNvSpPr txBox="1"/>
          <p:nvPr/>
        </p:nvSpPr>
        <p:spPr>
          <a:xfrm>
            <a:off x="6087067" y="2762348"/>
            <a:ext cx="280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25 Food</a:t>
            </a:r>
          </a:p>
          <a:p>
            <a:r>
              <a:rPr lang="en-GB" dirty="0">
                <a:solidFill>
                  <a:schemeClr val="bg1"/>
                </a:solidFill>
              </a:rPr>
              <a:t>25 Metal</a:t>
            </a:r>
          </a:p>
        </p:txBody>
      </p:sp>
      <p:pic>
        <p:nvPicPr>
          <p:cNvPr id="6" name="Graphic 5" descr="Barn">
            <a:extLst>
              <a:ext uri="{FF2B5EF4-FFF2-40B4-BE49-F238E27FC236}">
                <a16:creationId xmlns:a16="http://schemas.microsoft.com/office/drawing/2014/main" id="{8CD9F2ED-8661-44DB-A466-7041EAF63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2653" y="3649211"/>
            <a:ext cx="576744" cy="576744"/>
          </a:xfrm>
          <a:prstGeom prst="rect">
            <a:avLst/>
          </a:prstGeom>
        </p:spPr>
      </p:pic>
      <p:pic>
        <p:nvPicPr>
          <p:cNvPr id="8" name="Graphic 7" descr="House">
            <a:extLst>
              <a:ext uri="{FF2B5EF4-FFF2-40B4-BE49-F238E27FC236}">
                <a16:creationId xmlns:a16="http://schemas.microsoft.com/office/drawing/2014/main" id="{5E24E48B-6AFB-4A92-A06C-BE6365B98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1560" y="2424418"/>
            <a:ext cx="675860" cy="675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551AC-5A84-4209-B186-DF92E2F72054}"/>
              </a:ext>
            </a:extLst>
          </p:cNvPr>
          <p:cNvSpPr txBox="1"/>
          <p:nvPr/>
        </p:nvSpPr>
        <p:spPr>
          <a:xfrm>
            <a:off x="2409176" y="1980374"/>
            <a:ext cx="280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LandyLand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Graphic 6" descr="Factory">
            <a:extLst>
              <a:ext uri="{FF2B5EF4-FFF2-40B4-BE49-F238E27FC236}">
                <a16:creationId xmlns:a16="http://schemas.microsoft.com/office/drawing/2014/main" id="{131B82EB-AC52-49E3-93E1-37DA21B39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37503" y="3651438"/>
            <a:ext cx="576744" cy="576744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579D76D-F5DD-41CD-BE3D-CC45BDAC8861}"/>
              </a:ext>
            </a:extLst>
          </p:cNvPr>
          <p:cNvCxnSpPr/>
          <p:nvPr/>
        </p:nvCxnSpPr>
        <p:spPr>
          <a:xfrm>
            <a:off x="3431097" y="2902591"/>
            <a:ext cx="1168609" cy="1034992"/>
          </a:xfrm>
          <a:prstGeom prst="curvedConnector3">
            <a:avLst>
              <a:gd name="adj1" fmla="val 52154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B1D7C3-A792-4CA6-8FF9-3A56DFF53620}"/>
              </a:ext>
            </a:extLst>
          </p:cNvPr>
          <p:cNvCxnSpPr>
            <a:cxnSpLocks/>
          </p:cNvCxnSpPr>
          <p:nvPr/>
        </p:nvCxnSpPr>
        <p:spPr>
          <a:xfrm>
            <a:off x="3826345" y="2496869"/>
            <a:ext cx="1456494" cy="86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D8CE4-F405-40CD-A09F-A5491ABD2C2E}"/>
              </a:ext>
            </a:extLst>
          </p:cNvPr>
          <p:cNvCxnSpPr>
            <a:cxnSpLocks/>
          </p:cNvCxnSpPr>
          <p:nvPr/>
        </p:nvCxnSpPr>
        <p:spPr>
          <a:xfrm flipH="1" flipV="1">
            <a:off x="3583064" y="2348254"/>
            <a:ext cx="1325598" cy="79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F823EB-D1BA-4C94-A734-5F9D74326A42}"/>
              </a:ext>
            </a:extLst>
          </p:cNvPr>
          <p:cNvSpPr txBox="1"/>
          <p:nvPr/>
        </p:nvSpPr>
        <p:spPr>
          <a:xfrm>
            <a:off x="4497990" y="2239128"/>
            <a:ext cx="11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-10 food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+10 metal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B6F4D2-1214-4408-BCEB-E6AB1B1102FF}"/>
              </a:ext>
            </a:extLst>
          </p:cNvPr>
          <p:cNvSpPr txBox="1"/>
          <p:nvPr/>
        </p:nvSpPr>
        <p:spPr>
          <a:xfrm>
            <a:off x="6088656" y="2762169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40 Food</a:t>
            </a:r>
          </a:p>
          <a:p>
            <a:r>
              <a:rPr lang="en-GB" dirty="0">
                <a:solidFill>
                  <a:schemeClr val="bg1"/>
                </a:solidFill>
              </a:rPr>
              <a:t>10 Metal</a:t>
            </a:r>
          </a:p>
        </p:txBody>
      </p:sp>
      <p:pic>
        <p:nvPicPr>
          <p:cNvPr id="29" name="Graphic 28" descr="Horse">
            <a:extLst>
              <a:ext uri="{FF2B5EF4-FFF2-40B4-BE49-F238E27FC236}">
                <a16:creationId xmlns:a16="http://schemas.microsoft.com/office/drawing/2014/main" id="{F1ACDA28-15BE-4634-BF1A-7ADE1BC6DC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1298" y="2967178"/>
            <a:ext cx="515111" cy="515111"/>
          </a:xfrm>
          <a:prstGeom prst="rect">
            <a:avLst/>
          </a:prstGeom>
        </p:spPr>
      </p:pic>
      <p:pic>
        <p:nvPicPr>
          <p:cNvPr id="32" name="Graphic 31" descr="Horse">
            <a:extLst>
              <a:ext uri="{FF2B5EF4-FFF2-40B4-BE49-F238E27FC236}">
                <a16:creationId xmlns:a16="http://schemas.microsoft.com/office/drawing/2014/main" id="{D84261DB-6417-46AB-B6B7-667C67D08E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4363912" y="3222828"/>
            <a:ext cx="511712" cy="515111"/>
          </a:xfrm>
          <a:prstGeom prst="rect">
            <a:avLst/>
          </a:prstGeom>
        </p:spPr>
      </p:pic>
      <p:pic>
        <p:nvPicPr>
          <p:cNvPr id="4098" name="Picture 2" descr="ARE PEOPLE AFRAID OF TECHNOLOGY? GIF | Gfycat">
            <a:extLst>
              <a:ext uri="{FF2B5EF4-FFF2-40B4-BE49-F238E27FC236}">
                <a16:creationId xmlns:a16="http://schemas.microsoft.com/office/drawing/2014/main" id="{7A264D15-6313-40A8-9E33-1D7CD85DEA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103" y="214274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Train">
            <a:extLst>
              <a:ext uri="{FF2B5EF4-FFF2-40B4-BE49-F238E27FC236}">
                <a16:creationId xmlns:a16="http://schemas.microsoft.com/office/drawing/2014/main" id="{B1D0B1F1-501E-4B92-9C24-5A7CB2D65D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47249" y="3013741"/>
            <a:ext cx="499649" cy="499649"/>
          </a:xfrm>
          <a:prstGeom prst="rect">
            <a:avLst/>
          </a:prstGeom>
        </p:spPr>
      </p:pic>
      <p:pic>
        <p:nvPicPr>
          <p:cNvPr id="20" name="Graphic 19" descr="Train">
            <a:extLst>
              <a:ext uri="{FF2B5EF4-FFF2-40B4-BE49-F238E27FC236}">
                <a16:creationId xmlns:a16="http://schemas.microsoft.com/office/drawing/2014/main" id="{5506649E-33C0-4FA2-BFDD-6E84E2C6EC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99076" y="3213746"/>
            <a:ext cx="499649" cy="4996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B95C61-A7D2-490C-8C26-EF925900BCA3}"/>
              </a:ext>
            </a:extLst>
          </p:cNvPr>
          <p:cNvSpPr txBox="1"/>
          <p:nvPr/>
        </p:nvSpPr>
        <p:spPr>
          <a:xfrm>
            <a:off x="4499633" y="2235524"/>
            <a:ext cx="11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-25 food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+25 metal</a:t>
            </a:r>
          </a:p>
        </p:txBody>
      </p:sp>
      <p:pic>
        <p:nvPicPr>
          <p:cNvPr id="14" name="Graphic 13" descr="Question Mark">
            <a:extLst>
              <a:ext uri="{FF2B5EF4-FFF2-40B4-BE49-F238E27FC236}">
                <a16:creationId xmlns:a16="http://schemas.microsoft.com/office/drawing/2014/main" id="{3CEFDFA8-A4BA-4E34-B993-8F50D74DDD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60312" y="2928418"/>
            <a:ext cx="616971" cy="61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9144-7759-490D-8064-4B3E36A3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344492"/>
            <a:ext cx="8034000" cy="1143200"/>
          </a:xfrm>
        </p:spPr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PILOT </a:t>
            </a:r>
            <a:r>
              <a:rPr lang="en-GB" dirty="0">
                <a:solidFill>
                  <a:schemeClr val="bg1"/>
                </a:solidFill>
              </a:rPr>
              <a:t>interplay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FF15E3-771F-4EE0-A349-A09256F80D0E}"/>
              </a:ext>
            </a:extLst>
          </p:cNvPr>
          <p:cNvSpPr txBox="1">
            <a:spLocks/>
          </p:cNvSpPr>
          <p:nvPr/>
        </p:nvSpPr>
        <p:spPr>
          <a:xfrm>
            <a:off x="8177044" y="4551350"/>
            <a:ext cx="2269500" cy="69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L</a:t>
            </a:r>
            <a:r>
              <a:rPr lang="en-GB" dirty="0">
                <a:solidFill>
                  <a:schemeClr val="bg1"/>
                </a:solidFill>
              </a:rPr>
              <a:t>ogistics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7F17D6-09CB-4696-A8D7-F4FD7897ED8A}"/>
              </a:ext>
            </a:extLst>
          </p:cNvPr>
          <p:cNvSpPr txBox="1">
            <a:spLocks/>
          </p:cNvSpPr>
          <p:nvPr/>
        </p:nvSpPr>
        <p:spPr>
          <a:xfrm>
            <a:off x="5029200" y="3039021"/>
            <a:ext cx="2530162" cy="77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T</a:t>
            </a:r>
            <a:r>
              <a:rPr lang="en-GB" dirty="0">
                <a:solidFill>
                  <a:schemeClr val="bg1"/>
                </a:solidFill>
              </a:rPr>
              <a:t>echnology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4E2010-2568-42D3-BC8D-E05E7FFBB2F7}"/>
              </a:ext>
            </a:extLst>
          </p:cNvPr>
          <p:cNvSpPr txBox="1">
            <a:spLocks/>
          </p:cNvSpPr>
          <p:nvPr/>
        </p:nvSpPr>
        <p:spPr>
          <a:xfrm>
            <a:off x="2070413" y="1805493"/>
            <a:ext cx="2838450" cy="6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rganisation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E62ADC-C60A-48BA-A3EA-D441667C4132}"/>
              </a:ext>
            </a:extLst>
          </p:cNvPr>
          <p:cNvSpPr txBox="1">
            <a:spLocks/>
          </p:cNvSpPr>
          <p:nvPr/>
        </p:nvSpPr>
        <p:spPr>
          <a:xfrm>
            <a:off x="2070413" y="4590493"/>
            <a:ext cx="2387287" cy="65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P</a:t>
            </a:r>
            <a:r>
              <a:rPr lang="en-GB" dirty="0">
                <a:solidFill>
                  <a:schemeClr val="bg1"/>
                </a:solidFill>
              </a:rPr>
              <a:t>roduction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4" name="Arrow: U-Turn 13">
            <a:extLst>
              <a:ext uri="{FF2B5EF4-FFF2-40B4-BE49-F238E27FC236}">
                <a16:creationId xmlns:a16="http://schemas.microsoft.com/office/drawing/2014/main" id="{2D8B1F0F-A8E8-4991-B56F-D607524EEE8F}"/>
              </a:ext>
            </a:extLst>
          </p:cNvPr>
          <p:cNvSpPr/>
          <p:nvPr/>
        </p:nvSpPr>
        <p:spPr>
          <a:xfrm flipV="1">
            <a:off x="2454431" y="5246034"/>
            <a:ext cx="1231744" cy="804009"/>
          </a:xfrm>
          <a:prstGeom prst="uturnArrow">
            <a:avLst>
              <a:gd name="adj1" fmla="val 25000"/>
              <a:gd name="adj2" fmla="val 25000"/>
              <a:gd name="adj3" fmla="val 36847"/>
              <a:gd name="adj4" fmla="val 63153"/>
              <a:gd name="adj5" fmla="val 100000"/>
            </a:avLst>
          </a:prstGeom>
          <a:solidFill>
            <a:schemeClr val="bg1"/>
          </a:solidFill>
          <a:ln>
            <a:solidFill>
              <a:srgbClr val="FDB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F43F3CB-6056-4811-9D6F-676E11602410}"/>
              </a:ext>
            </a:extLst>
          </p:cNvPr>
          <p:cNvSpPr/>
          <p:nvPr/>
        </p:nvSpPr>
        <p:spPr>
          <a:xfrm>
            <a:off x="4381500" y="4763622"/>
            <a:ext cx="3676650" cy="482412"/>
          </a:xfrm>
          <a:prstGeom prst="rightArrow">
            <a:avLst>
              <a:gd name="adj1" fmla="val 38153"/>
              <a:gd name="adj2" fmla="val 75668"/>
            </a:avLst>
          </a:prstGeom>
          <a:solidFill>
            <a:schemeClr val="bg1"/>
          </a:solidFill>
          <a:ln>
            <a:solidFill>
              <a:srgbClr val="FDB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7B815F-BB23-4E17-A356-0C4C9794A4AE}"/>
              </a:ext>
            </a:extLst>
          </p:cNvPr>
          <p:cNvCxnSpPr/>
          <p:nvPr/>
        </p:nvCxnSpPr>
        <p:spPr>
          <a:xfrm flipH="1">
            <a:off x="4124325" y="3818979"/>
            <a:ext cx="784538" cy="771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032A7-BFD9-4D2A-960B-A2EA69E75A4F}"/>
              </a:ext>
            </a:extLst>
          </p:cNvPr>
          <p:cNvCxnSpPr/>
          <p:nvPr/>
        </p:nvCxnSpPr>
        <p:spPr>
          <a:xfrm>
            <a:off x="7334250" y="3818979"/>
            <a:ext cx="723900" cy="7715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8BA538-C194-468D-94B3-A4AC18F2AD1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4267200" y="2514600"/>
            <a:ext cx="762000" cy="914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F1613E-37AA-4511-BF3F-ECAFB85F8EFE}"/>
              </a:ext>
            </a:extLst>
          </p:cNvPr>
          <p:cNvCxnSpPr/>
          <p:nvPr/>
        </p:nvCxnSpPr>
        <p:spPr>
          <a:xfrm>
            <a:off x="2454431" y="2433119"/>
            <a:ext cx="0" cy="204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51C655-8EE0-4E2C-9EDE-9A37477717EB}"/>
              </a:ext>
            </a:extLst>
          </p:cNvPr>
          <p:cNvCxnSpPr/>
          <p:nvPr/>
        </p:nvCxnSpPr>
        <p:spPr>
          <a:xfrm>
            <a:off x="4591050" y="2433119"/>
            <a:ext cx="752475" cy="900631"/>
          </a:xfrm>
          <a:prstGeom prst="straightConnector1">
            <a:avLst/>
          </a:prstGeom>
          <a:ln>
            <a:solidFill>
              <a:srgbClr val="FDBE4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FAF8389-AA71-4361-9E75-7B8C36BAEC9B}"/>
              </a:ext>
            </a:extLst>
          </p:cNvPr>
          <p:cNvSpPr/>
          <p:nvPr/>
        </p:nvSpPr>
        <p:spPr>
          <a:xfrm>
            <a:off x="4143375" y="1245825"/>
            <a:ext cx="7343232" cy="3752858"/>
          </a:xfrm>
          <a:custGeom>
            <a:avLst/>
            <a:gdLst>
              <a:gd name="connsiteX0" fmla="*/ 0 w 7343232"/>
              <a:gd name="connsiteY0" fmla="*/ 680606 h 3752858"/>
              <a:gd name="connsiteX1" fmla="*/ 1838325 w 7343232"/>
              <a:gd name="connsiteY1" fmla="*/ 61481 h 3752858"/>
              <a:gd name="connsiteX2" fmla="*/ 5848350 w 7343232"/>
              <a:gd name="connsiteY2" fmla="*/ 137681 h 3752858"/>
              <a:gd name="connsiteX3" fmla="*/ 7305675 w 7343232"/>
              <a:gd name="connsiteY3" fmla="*/ 1080656 h 3752858"/>
              <a:gd name="connsiteX4" fmla="*/ 6867525 w 7343232"/>
              <a:gd name="connsiteY4" fmla="*/ 3080906 h 3752858"/>
              <a:gd name="connsiteX5" fmla="*/ 6372225 w 7343232"/>
              <a:gd name="connsiteY5" fmla="*/ 3671456 h 3752858"/>
              <a:gd name="connsiteX6" fmla="*/ 5905500 w 7343232"/>
              <a:gd name="connsiteY6" fmla="*/ 3747656 h 3752858"/>
              <a:gd name="connsiteX7" fmla="*/ 5905500 w 7343232"/>
              <a:gd name="connsiteY7" fmla="*/ 3747656 h 375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3232" h="3752858">
                <a:moveTo>
                  <a:pt x="0" y="680606"/>
                </a:moveTo>
                <a:cubicBezTo>
                  <a:pt x="431800" y="416287"/>
                  <a:pt x="863600" y="151968"/>
                  <a:pt x="1838325" y="61481"/>
                </a:cubicBezTo>
                <a:cubicBezTo>
                  <a:pt x="2813050" y="-29006"/>
                  <a:pt x="4937125" y="-32181"/>
                  <a:pt x="5848350" y="137681"/>
                </a:cubicBezTo>
                <a:cubicBezTo>
                  <a:pt x="6759575" y="307543"/>
                  <a:pt x="7135813" y="590119"/>
                  <a:pt x="7305675" y="1080656"/>
                </a:cubicBezTo>
                <a:cubicBezTo>
                  <a:pt x="7475537" y="1571193"/>
                  <a:pt x="7023100" y="2649106"/>
                  <a:pt x="6867525" y="3080906"/>
                </a:cubicBezTo>
                <a:cubicBezTo>
                  <a:pt x="6711950" y="3512706"/>
                  <a:pt x="6532562" y="3560331"/>
                  <a:pt x="6372225" y="3671456"/>
                </a:cubicBezTo>
                <a:cubicBezTo>
                  <a:pt x="6211888" y="3782581"/>
                  <a:pt x="5905500" y="3747656"/>
                  <a:pt x="5905500" y="3747656"/>
                </a:cubicBezTo>
                <a:lnTo>
                  <a:pt x="5905500" y="3747656"/>
                </a:lnTo>
              </a:path>
            </a:pathLst>
          </a:custGeom>
          <a:ln>
            <a:solidFill>
              <a:srgbClr val="FDBE4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1F565-865E-4AB8-AE02-BF0C4B9C9DF2}"/>
              </a:ext>
            </a:extLst>
          </p:cNvPr>
          <p:cNvCxnSpPr/>
          <p:nvPr/>
        </p:nvCxnSpPr>
        <p:spPr>
          <a:xfrm flipH="1">
            <a:off x="9886950" y="4994360"/>
            <a:ext cx="219075" cy="0"/>
          </a:xfrm>
          <a:prstGeom prst="straightConnector1">
            <a:avLst/>
          </a:prstGeom>
          <a:ln>
            <a:solidFill>
              <a:srgbClr val="FDBE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823493-2590-4B03-A134-1115FA46D1A4}"/>
              </a:ext>
            </a:extLst>
          </p:cNvPr>
          <p:cNvCxnSpPr>
            <a:cxnSpLocks/>
          </p:cNvCxnSpPr>
          <p:nvPr/>
        </p:nvCxnSpPr>
        <p:spPr>
          <a:xfrm>
            <a:off x="8100928" y="1922108"/>
            <a:ext cx="21516" cy="114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A3D257-D82E-47CE-852C-4D8F2859DDB1}"/>
              </a:ext>
            </a:extLst>
          </p:cNvPr>
          <p:cNvCxnSpPr/>
          <p:nvPr/>
        </p:nvCxnSpPr>
        <p:spPr>
          <a:xfrm flipV="1">
            <a:off x="2725271" y="2433119"/>
            <a:ext cx="0" cy="20436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70CBD431-7B75-45F9-9D8F-7A71F01A9494}"/>
              </a:ext>
            </a:extLst>
          </p:cNvPr>
          <p:cNvSpPr txBox="1">
            <a:spLocks/>
          </p:cNvSpPr>
          <p:nvPr/>
        </p:nvSpPr>
        <p:spPr>
          <a:xfrm>
            <a:off x="8099806" y="1805493"/>
            <a:ext cx="2838450" cy="6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I</a:t>
            </a:r>
            <a:r>
              <a:rPr lang="en-GB" dirty="0">
                <a:solidFill>
                  <a:schemeClr val="bg1"/>
                </a:solidFill>
              </a:rPr>
              <a:t>nformation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2B953F9-75E8-4A6A-94DD-F80578C4EA2E}"/>
              </a:ext>
            </a:extLst>
          </p:cNvPr>
          <p:cNvSpPr/>
          <p:nvPr/>
        </p:nvSpPr>
        <p:spPr>
          <a:xfrm flipH="1">
            <a:off x="583078" y="1251970"/>
            <a:ext cx="7529428" cy="3752858"/>
          </a:xfrm>
          <a:custGeom>
            <a:avLst/>
            <a:gdLst>
              <a:gd name="connsiteX0" fmla="*/ 0 w 7343232"/>
              <a:gd name="connsiteY0" fmla="*/ 680606 h 3752858"/>
              <a:gd name="connsiteX1" fmla="*/ 1838325 w 7343232"/>
              <a:gd name="connsiteY1" fmla="*/ 61481 h 3752858"/>
              <a:gd name="connsiteX2" fmla="*/ 5848350 w 7343232"/>
              <a:gd name="connsiteY2" fmla="*/ 137681 h 3752858"/>
              <a:gd name="connsiteX3" fmla="*/ 7305675 w 7343232"/>
              <a:gd name="connsiteY3" fmla="*/ 1080656 h 3752858"/>
              <a:gd name="connsiteX4" fmla="*/ 6867525 w 7343232"/>
              <a:gd name="connsiteY4" fmla="*/ 3080906 h 3752858"/>
              <a:gd name="connsiteX5" fmla="*/ 6372225 w 7343232"/>
              <a:gd name="connsiteY5" fmla="*/ 3671456 h 3752858"/>
              <a:gd name="connsiteX6" fmla="*/ 5905500 w 7343232"/>
              <a:gd name="connsiteY6" fmla="*/ 3747656 h 3752858"/>
              <a:gd name="connsiteX7" fmla="*/ 5905500 w 7343232"/>
              <a:gd name="connsiteY7" fmla="*/ 3747656 h 375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3232" h="3752858">
                <a:moveTo>
                  <a:pt x="0" y="680606"/>
                </a:moveTo>
                <a:cubicBezTo>
                  <a:pt x="431800" y="416287"/>
                  <a:pt x="863600" y="151968"/>
                  <a:pt x="1838325" y="61481"/>
                </a:cubicBezTo>
                <a:cubicBezTo>
                  <a:pt x="2813050" y="-29006"/>
                  <a:pt x="4937125" y="-32181"/>
                  <a:pt x="5848350" y="137681"/>
                </a:cubicBezTo>
                <a:cubicBezTo>
                  <a:pt x="6759575" y="307543"/>
                  <a:pt x="7135813" y="590119"/>
                  <a:pt x="7305675" y="1080656"/>
                </a:cubicBezTo>
                <a:cubicBezTo>
                  <a:pt x="7475537" y="1571193"/>
                  <a:pt x="7023100" y="2649106"/>
                  <a:pt x="6867525" y="3080906"/>
                </a:cubicBezTo>
                <a:cubicBezTo>
                  <a:pt x="6711950" y="3512706"/>
                  <a:pt x="6532562" y="3560331"/>
                  <a:pt x="6372225" y="3671456"/>
                </a:cubicBezTo>
                <a:cubicBezTo>
                  <a:pt x="6211888" y="3782581"/>
                  <a:pt x="5905500" y="3747656"/>
                  <a:pt x="5905500" y="3747656"/>
                </a:cubicBezTo>
                <a:lnTo>
                  <a:pt x="5905500" y="3747656"/>
                </a:lnTo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ECD6AE-DDCC-4A7F-8162-ED8DC4763AF6}"/>
              </a:ext>
            </a:extLst>
          </p:cNvPr>
          <p:cNvCxnSpPr>
            <a:cxnSpLocks/>
          </p:cNvCxnSpPr>
          <p:nvPr/>
        </p:nvCxnSpPr>
        <p:spPr>
          <a:xfrm flipV="1">
            <a:off x="7209322" y="2348564"/>
            <a:ext cx="898618" cy="8986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BFE814-EF29-47A3-A018-18687027B2FE}"/>
              </a:ext>
            </a:extLst>
          </p:cNvPr>
          <p:cNvCxnSpPr>
            <a:cxnSpLocks/>
          </p:cNvCxnSpPr>
          <p:nvPr/>
        </p:nvCxnSpPr>
        <p:spPr>
          <a:xfrm flipH="1">
            <a:off x="7406333" y="2476646"/>
            <a:ext cx="1071935" cy="97668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14CBE2-7198-48F0-A3A6-D74912C37459}"/>
              </a:ext>
            </a:extLst>
          </p:cNvPr>
          <p:cNvCxnSpPr/>
          <p:nvPr/>
        </p:nvCxnSpPr>
        <p:spPr>
          <a:xfrm flipV="1">
            <a:off x="9105499" y="2514600"/>
            <a:ext cx="0" cy="20367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9FA949-B469-48D2-AB0A-DC02BA82BD8F}"/>
              </a:ext>
            </a:extLst>
          </p:cNvPr>
          <p:cNvCxnSpPr/>
          <p:nvPr/>
        </p:nvCxnSpPr>
        <p:spPr>
          <a:xfrm>
            <a:off x="4735629" y="2138556"/>
            <a:ext cx="320667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37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information system supporting research">
            <a:extLst>
              <a:ext uri="{FF2B5EF4-FFF2-40B4-BE49-F238E27FC236}">
                <a16:creationId xmlns:a16="http://schemas.microsoft.com/office/drawing/2014/main" id="{81BEE1E3-6CCC-4DBD-AD44-C467C92F7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F5566-C707-4001-9B51-411C8E620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DBE41"/>
                </a:solidFill>
                <a:highlight>
                  <a:srgbClr val="000000"/>
                </a:highlight>
              </a:rPr>
              <a:t>I</a:t>
            </a:r>
            <a:r>
              <a:rPr lang="en-GB" dirty="0">
                <a:highlight>
                  <a:srgbClr val="000000"/>
                </a:highlight>
              </a:rPr>
              <a:t>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BA495-EA88-4D4F-A203-FE5C92C1B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Captures the level of understanding you have on the other 4 systems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Logistics – the supply routes of others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Production – production rates, production types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Organisation – Troop movement, spies and national unity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Technology – Level of tech</a:t>
            </a:r>
          </a:p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Generated by spies and diplomacy</a:t>
            </a: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873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55EB-01F0-4C2E-B312-75EB5DE3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47" y="0"/>
            <a:ext cx="8034000" cy="1143200"/>
          </a:xfrm>
        </p:spPr>
        <p:txBody>
          <a:bodyPr/>
          <a:lstStyle/>
          <a:p>
            <a:r>
              <a:rPr lang="en-GB" dirty="0"/>
              <a:t>Grand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61ABC-9EF6-4B03-9130-903814A34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1976" y="2096467"/>
            <a:ext cx="8034000" cy="4198400"/>
          </a:xfrm>
        </p:spPr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Diplomacy</a:t>
            </a:r>
          </a:p>
          <a:p>
            <a:r>
              <a:rPr lang="en-GB" dirty="0">
                <a:solidFill>
                  <a:srgbClr val="FDBE41"/>
                </a:solidFill>
              </a:rPr>
              <a:t>Resources</a:t>
            </a:r>
          </a:p>
          <a:p>
            <a:r>
              <a:rPr lang="en-GB" dirty="0">
                <a:solidFill>
                  <a:srgbClr val="FDBE41"/>
                </a:solidFill>
              </a:rPr>
              <a:t>Warfare</a:t>
            </a:r>
          </a:p>
        </p:txBody>
      </p:sp>
      <p:pic>
        <p:nvPicPr>
          <p:cNvPr id="3074" name="Picture 2" descr="Star Trek Q GIF">
            <a:extLst>
              <a:ext uri="{FF2B5EF4-FFF2-40B4-BE49-F238E27FC236}">
                <a16:creationId xmlns:a16="http://schemas.microsoft.com/office/drawing/2014/main" id="{1817EE4E-1874-46C5-B9F4-087F88BC04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76" y="2988599"/>
            <a:ext cx="4667500" cy="214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3EE89D-2FB8-4007-91BF-228BEDBA3A07}"/>
              </a:ext>
            </a:extLst>
          </p:cNvPr>
          <p:cNvSpPr/>
          <p:nvPr/>
        </p:nvSpPr>
        <p:spPr>
          <a:xfrm>
            <a:off x="546847" y="12043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FDBE41"/>
                </a:solidFill>
                <a:latin typeface="Titillium Web Light"/>
              </a:rPr>
              <a:t>“Purposeful employment of all instruments of power available to a security community“</a:t>
            </a:r>
          </a:p>
        </p:txBody>
      </p:sp>
    </p:spTree>
    <p:extLst>
      <p:ext uri="{BB962C8B-B14F-4D97-AF65-F5344CB8AC3E}">
        <p14:creationId xmlns:p14="http://schemas.microsoft.com/office/powerpoint/2010/main" val="1448058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F4A4-77E7-46CF-B367-BC4956BA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579433"/>
            <a:ext cx="8034000" cy="1143200"/>
          </a:xfrm>
        </p:spPr>
        <p:txBody>
          <a:bodyPr/>
          <a:lstStyle/>
          <a:p>
            <a:r>
              <a:rPr lang="en-GB" dirty="0" err="1"/>
              <a:t>Seanville</a:t>
            </a:r>
            <a:endParaRPr lang="en-GB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A2956887-EE65-4AF4-8C18-50256120B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78540" y="3454987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4A89-AC59-4D40-93DF-12CCAF3F455C}"/>
              </a:ext>
            </a:extLst>
          </p:cNvPr>
          <p:cNvSpPr txBox="1"/>
          <p:nvPr/>
        </p:nvSpPr>
        <p:spPr>
          <a:xfrm>
            <a:off x="7569357" y="2905780"/>
            <a:ext cx="280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25 Food</a:t>
            </a:r>
          </a:p>
          <a:p>
            <a:r>
              <a:rPr lang="en-GB" dirty="0">
                <a:solidFill>
                  <a:schemeClr val="bg1"/>
                </a:solidFill>
              </a:rPr>
              <a:t>25 Metal</a:t>
            </a:r>
          </a:p>
        </p:txBody>
      </p:sp>
      <p:pic>
        <p:nvPicPr>
          <p:cNvPr id="6" name="Graphic 5" descr="Barn">
            <a:extLst>
              <a:ext uri="{FF2B5EF4-FFF2-40B4-BE49-F238E27FC236}">
                <a16:creationId xmlns:a16="http://schemas.microsoft.com/office/drawing/2014/main" id="{8CD9F2ED-8661-44DB-A466-7041EAF63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4943" y="3792643"/>
            <a:ext cx="576744" cy="576744"/>
          </a:xfrm>
          <a:prstGeom prst="rect">
            <a:avLst/>
          </a:prstGeom>
        </p:spPr>
      </p:pic>
      <p:pic>
        <p:nvPicPr>
          <p:cNvPr id="8" name="Graphic 7" descr="House">
            <a:extLst>
              <a:ext uri="{FF2B5EF4-FFF2-40B4-BE49-F238E27FC236}">
                <a16:creationId xmlns:a16="http://schemas.microsoft.com/office/drawing/2014/main" id="{5E24E48B-6AFB-4A92-A06C-BE6365B98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7380" y="2359689"/>
            <a:ext cx="675860" cy="791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551AC-5A84-4209-B186-DF92E2F72054}"/>
              </a:ext>
            </a:extLst>
          </p:cNvPr>
          <p:cNvSpPr txBox="1"/>
          <p:nvPr/>
        </p:nvSpPr>
        <p:spPr>
          <a:xfrm>
            <a:off x="1098993" y="2720490"/>
            <a:ext cx="280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CandyLandy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Graphic 6" descr="Factory">
            <a:extLst>
              <a:ext uri="{FF2B5EF4-FFF2-40B4-BE49-F238E27FC236}">
                <a16:creationId xmlns:a16="http://schemas.microsoft.com/office/drawing/2014/main" id="{131B82EB-AC52-49E3-93E1-37DA21B39A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19793" y="3794870"/>
            <a:ext cx="576744" cy="576744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579D76D-F5DD-41CD-BE3D-CC45BDAC8861}"/>
              </a:ext>
            </a:extLst>
          </p:cNvPr>
          <p:cNvCxnSpPr/>
          <p:nvPr/>
        </p:nvCxnSpPr>
        <p:spPr>
          <a:xfrm>
            <a:off x="4832564" y="2948041"/>
            <a:ext cx="1168609" cy="1034992"/>
          </a:xfrm>
          <a:prstGeom prst="curvedConnector3">
            <a:avLst>
              <a:gd name="adj1" fmla="val 52154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B1D7C3-A792-4CA6-8FF9-3A56DFF53620}"/>
              </a:ext>
            </a:extLst>
          </p:cNvPr>
          <p:cNvCxnSpPr>
            <a:cxnSpLocks/>
          </p:cNvCxnSpPr>
          <p:nvPr/>
        </p:nvCxnSpPr>
        <p:spPr>
          <a:xfrm>
            <a:off x="5308635" y="2640301"/>
            <a:ext cx="1456494" cy="863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D8CE4-F405-40CD-A09F-A5491ABD2C2E}"/>
              </a:ext>
            </a:extLst>
          </p:cNvPr>
          <p:cNvCxnSpPr>
            <a:cxnSpLocks/>
          </p:cNvCxnSpPr>
          <p:nvPr/>
        </p:nvCxnSpPr>
        <p:spPr>
          <a:xfrm flipH="1" flipV="1">
            <a:off x="5065354" y="2491686"/>
            <a:ext cx="1325598" cy="79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1" name="Graphic 10" descr="Train">
            <a:extLst>
              <a:ext uri="{FF2B5EF4-FFF2-40B4-BE49-F238E27FC236}">
                <a16:creationId xmlns:a16="http://schemas.microsoft.com/office/drawing/2014/main" id="{B1D0B1F1-501E-4B92-9C24-5A7CB2D65D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5705" y="3198300"/>
            <a:ext cx="499649" cy="499649"/>
          </a:xfrm>
          <a:prstGeom prst="rect">
            <a:avLst/>
          </a:prstGeom>
        </p:spPr>
      </p:pic>
      <p:pic>
        <p:nvPicPr>
          <p:cNvPr id="20" name="Graphic 19" descr="Train">
            <a:extLst>
              <a:ext uri="{FF2B5EF4-FFF2-40B4-BE49-F238E27FC236}">
                <a16:creationId xmlns:a16="http://schemas.microsoft.com/office/drawing/2014/main" id="{5506649E-33C0-4FA2-BFDD-6E84E2C6EC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87767" y="3331318"/>
            <a:ext cx="499649" cy="4996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B95C61-A7D2-490C-8C26-EF925900BCA3}"/>
              </a:ext>
            </a:extLst>
          </p:cNvPr>
          <p:cNvSpPr txBox="1"/>
          <p:nvPr/>
        </p:nvSpPr>
        <p:spPr>
          <a:xfrm>
            <a:off x="6001173" y="2363909"/>
            <a:ext cx="116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-25 food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+25 metal</a:t>
            </a:r>
          </a:p>
        </p:txBody>
      </p:sp>
      <p:pic>
        <p:nvPicPr>
          <p:cNvPr id="5122" name="Picture 2" descr="Donald Trump GIF">
            <a:extLst>
              <a:ext uri="{FF2B5EF4-FFF2-40B4-BE49-F238E27FC236}">
                <a16:creationId xmlns:a16="http://schemas.microsoft.com/office/drawing/2014/main" id="{7EDB4EE5-4AAE-4D44-BE23-406B697D472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30" y="591347"/>
            <a:ext cx="3810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526E4E5-CC71-4FBB-A501-88674B53F44F}"/>
              </a:ext>
            </a:extLst>
          </p:cNvPr>
          <p:cNvCxnSpPr/>
          <p:nvPr/>
        </p:nvCxnSpPr>
        <p:spPr>
          <a:xfrm rot="10800000" flipV="1">
            <a:off x="2040556" y="3046022"/>
            <a:ext cx="1850910" cy="560979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Graphic 24" descr="House">
            <a:extLst>
              <a:ext uri="{FF2B5EF4-FFF2-40B4-BE49-F238E27FC236}">
                <a16:creationId xmlns:a16="http://schemas.microsoft.com/office/drawing/2014/main" id="{5482A68F-0F02-4D68-8501-FE50E21E21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13059" y="3108003"/>
            <a:ext cx="675860" cy="6758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883A13-045B-4813-A8D1-4824047A4734}"/>
              </a:ext>
            </a:extLst>
          </p:cNvPr>
          <p:cNvSpPr txBox="1"/>
          <p:nvPr/>
        </p:nvSpPr>
        <p:spPr>
          <a:xfrm>
            <a:off x="4043866" y="2276206"/>
            <a:ext cx="280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LandyLand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7" name="Graphic 26" descr="Factory">
            <a:extLst>
              <a:ext uri="{FF2B5EF4-FFF2-40B4-BE49-F238E27FC236}">
                <a16:creationId xmlns:a16="http://schemas.microsoft.com/office/drawing/2014/main" id="{E53001E1-1ACF-4007-8134-5457F92FFE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325" y="3215028"/>
            <a:ext cx="576744" cy="576744"/>
          </a:xfrm>
          <a:prstGeom prst="rect">
            <a:avLst/>
          </a:prstGeom>
        </p:spPr>
      </p:pic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DAEA7554-4AD0-4DFB-B73F-651AFCE43690}"/>
              </a:ext>
            </a:extLst>
          </p:cNvPr>
          <p:cNvSpPr/>
          <p:nvPr/>
        </p:nvSpPr>
        <p:spPr>
          <a:xfrm rot="6000089">
            <a:off x="3555959" y="2560584"/>
            <a:ext cx="1368660" cy="4518808"/>
          </a:xfrm>
          <a:prstGeom prst="curvedLeftArrow">
            <a:avLst>
              <a:gd name="adj1" fmla="val 25846"/>
              <a:gd name="adj2" fmla="val 78756"/>
              <a:gd name="adj3" fmla="val 30049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3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F4A4-77E7-46CF-B367-BC4956BA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579433"/>
            <a:ext cx="8034000" cy="1143200"/>
          </a:xfrm>
        </p:spPr>
        <p:txBody>
          <a:bodyPr/>
          <a:lstStyle/>
          <a:p>
            <a:r>
              <a:rPr lang="en-GB" dirty="0"/>
              <a:t>Warfare</a:t>
            </a:r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A2956887-EE65-4AF4-8C18-50256120B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083" y="3629394"/>
            <a:ext cx="914400" cy="914400"/>
          </a:xfrm>
          <a:prstGeom prst="rect">
            <a:avLst/>
          </a:prstGeom>
        </p:spPr>
      </p:pic>
      <p:pic>
        <p:nvPicPr>
          <p:cNvPr id="6" name="Graphic 5" descr="Barn">
            <a:extLst>
              <a:ext uri="{FF2B5EF4-FFF2-40B4-BE49-F238E27FC236}">
                <a16:creationId xmlns:a16="http://schemas.microsoft.com/office/drawing/2014/main" id="{8CD9F2ED-8661-44DB-A466-7041EAF63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3486" y="3967050"/>
            <a:ext cx="576744" cy="576744"/>
          </a:xfrm>
          <a:prstGeom prst="rect">
            <a:avLst/>
          </a:prstGeom>
        </p:spPr>
      </p:pic>
      <p:pic>
        <p:nvPicPr>
          <p:cNvPr id="8" name="Graphic 7" descr="House">
            <a:extLst>
              <a:ext uri="{FF2B5EF4-FFF2-40B4-BE49-F238E27FC236}">
                <a16:creationId xmlns:a16="http://schemas.microsoft.com/office/drawing/2014/main" id="{5E24E48B-6AFB-4A92-A06C-BE6365B98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2393" y="2742257"/>
            <a:ext cx="675860" cy="675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551AC-5A84-4209-B186-DF92E2F72054}"/>
              </a:ext>
            </a:extLst>
          </p:cNvPr>
          <p:cNvSpPr txBox="1"/>
          <p:nvPr/>
        </p:nvSpPr>
        <p:spPr>
          <a:xfrm>
            <a:off x="2677536" y="2894897"/>
            <a:ext cx="280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CandyLandy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Graphic 6" descr="Factory">
            <a:extLst>
              <a:ext uri="{FF2B5EF4-FFF2-40B4-BE49-F238E27FC236}">
                <a16:creationId xmlns:a16="http://schemas.microsoft.com/office/drawing/2014/main" id="{131B82EB-AC52-49E3-93E1-37DA21B39A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8336" y="3969277"/>
            <a:ext cx="576744" cy="576744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579D76D-F5DD-41CD-BE3D-CC45BDAC8861}"/>
              </a:ext>
            </a:extLst>
          </p:cNvPr>
          <p:cNvCxnSpPr/>
          <p:nvPr/>
        </p:nvCxnSpPr>
        <p:spPr>
          <a:xfrm>
            <a:off x="6491930" y="3220430"/>
            <a:ext cx="1168609" cy="1034992"/>
          </a:xfrm>
          <a:prstGeom prst="curvedConnector3">
            <a:avLst>
              <a:gd name="adj1" fmla="val 52154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Graphic 10" descr="Train">
            <a:extLst>
              <a:ext uri="{FF2B5EF4-FFF2-40B4-BE49-F238E27FC236}">
                <a16:creationId xmlns:a16="http://schemas.microsoft.com/office/drawing/2014/main" id="{B1D0B1F1-501E-4B92-9C24-5A7CB2D65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49158" y="3327186"/>
            <a:ext cx="499649" cy="499649"/>
          </a:xfrm>
          <a:prstGeom prst="rect">
            <a:avLst/>
          </a:prstGeom>
        </p:spPr>
      </p:pic>
      <p:pic>
        <p:nvPicPr>
          <p:cNvPr id="20" name="Graphic 19" descr="Train">
            <a:extLst>
              <a:ext uri="{FF2B5EF4-FFF2-40B4-BE49-F238E27FC236}">
                <a16:creationId xmlns:a16="http://schemas.microsoft.com/office/drawing/2014/main" id="{5506649E-33C0-4FA2-BFDD-6E84E2C6E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6310" y="3505725"/>
            <a:ext cx="499649" cy="499649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526E4E5-CC71-4FBB-A501-88674B53F44F}"/>
              </a:ext>
            </a:extLst>
          </p:cNvPr>
          <p:cNvCxnSpPr/>
          <p:nvPr/>
        </p:nvCxnSpPr>
        <p:spPr>
          <a:xfrm rot="10800000" flipV="1">
            <a:off x="3619099" y="3220429"/>
            <a:ext cx="1850910" cy="560979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Graphic 24" descr="House">
            <a:extLst>
              <a:ext uri="{FF2B5EF4-FFF2-40B4-BE49-F238E27FC236}">
                <a16:creationId xmlns:a16="http://schemas.microsoft.com/office/drawing/2014/main" id="{5482A68F-0F02-4D68-8501-FE50E21E2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20137" y="3296406"/>
            <a:ext cx="675860" cy="675860"/>
          </a:xfrm>
          <a:prstGeom prst="rect">
            <a:avLst/>
          </a:prstGeom>
        </p:spPr>
      </p:pic>
      <p:pic>
        <p:nvPicPr>
          <p:cNvPr id="27" name="Graphic 26" descr="Factory">
            <a:extLst>
              <a:ext uri="{FF2B5EF4-FFF2-40B4-BE49-F238E27FC236}">
                <a16:creationId xmlns:a16="http://schemas.microsoft.com/office/drawing/2014/main" id="{E53001E1-1ACF-4007-8134-5457F92FFE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43393" y="3390306"/>
            <a:ext cx="576744" cy="576744"/>
          </a:xfrm>
          <a:prstGeom prst="rect">
            <a:avLst/>
          </a:prstGeom>
        </p:spPr>
      </p:pic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DAEA7554-4AD0-4DFB-B73F-651AFCE43690}"/>
              </a:ext>
            </a:extLst>
          </p:cNvPr>
          <p:cNvSpPr/>
          <p:nvPr/>
        </p:nvSpPr>
        <p:spPr>
          <a:xfrm rot="6000089">
            <a:off x="5113609" y="2731330"/>
            <a:ext cx="1368660" cy="4518808"/>
          </a:xfrm>
          <a:prstGeom prst="curvedLeftArrow">
            <a:avLst>
              <a:gd name="adj1" fmla="val 25846"/>
              <a:gd name="adj2" fmla="val 78756"/>
              <a:gd name="adj3" fmla="val 30049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146" name="Picture 2" descr="Trump Clone GIF - Clone Twin Trump GIFs">
            <a:extLst>
              <a:ext uri="{FF2B5EF4-FFF2-40B4-BE49-F238E27FC236}">
                <a16:creationId xmlns:a16="http://schemas.microsoft.com/office/drawing/2014/main" id="{F4E733F1-1748-4E04-983D-E40A8871E2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83" y="606700"/>
            <a:ext cx="3680423" cy="20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Water Gun">
            <a:extLst>
              <a:ext uri="{FF2B5EF4-FFF2-40B4-BE49-F238E27FC236}">
                <a16:creationId xmlns:a16="http://schemas.microsoft.com/office/drawing/2014/main" id="{0770E594-D937-48EA-AC4A-5F9C13A1D2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30684" y="4540717"/>
            <a:ext cx="535275" cy="535275"/>
          </a:xfrm>
          <a:prstGeom prst="rect">
            <a:avLst/>
          </a:prstGeom>
        </p:spPr>
      </p:pic>
      <p:pic>
        <p:nvPicPr>
          <p:cNvPr id="29" name="Graphic 28" descr="Water Gun">
            <a:extLst>
              <a:ext uri="{FF2B5EF4-FFF2-40B4-BE49-F238E27FC236}">
                <a16:creationId xmlns:a16="http://schemas.microsoft.com/office/drawing/2014/main" id="{96650FAC-B399-4415-B3A9-6D27113523E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86390" y="3361756"/>
            <a:ext cx="535275" cy="535275"/>
          </a:xfrm>
          <a:prstGeom prst="rect">
            <a:avLst/>
          </a:prstGeom>
        </p:spPr>
      </p:pic>
      <p:pic>
        <p:nvPicPr>
          <p:cNvPr id="30" name="Graphic 29" descr="Water Gun">
            <a:extLst>
              <a:ext uri="{FF2B5EF4-FFF2-40B4-BE49-F238E27FC236}">
                <a16:creationId xmlns:a16="http://schemas.microsoft.com/office/drawing/2014/main" id="{1BE0D816-177E-4B28-8618-B1017B2A389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64431" y="2772613"/>
            <a:ext cx="535275" cy="535275"/>
          </a:xfrm>
          <a:prstGeom prst="rect">
            <a:avLst/>
          </a:prstGeom>
        </p:spPr>
      </p:pic>
      <p:pic>
        <p:nvPicPr>
          <p:cNvPr id="31" name="Graphic 30" descr="Water Gun">
            <a:extLst>
              <a:ext uri="{FF2B5EF4-FFF2-40B4-BE49-F238E27FC236}">
                <a16:creationId xmlns:a16="http://schemas.microsoft.com/office/drawing/2014/main" id="{BAFE3E7A-AB97-4809-86A7-58B0D0E6F91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23192" y="3273507"/>
            <a:ext cx="535275" cy="535275"/>
          </a:xfrm>
          <a:prstGeom prst="rect">
            <a:avLst/>
          </a:prstGeom>
        </p:spPr>
      </p:pic>
      <p:pic>
        <p:nvPicPr>
          <p:cNvPr id="6148" name="Picture 4" descr="Lenny Eyebrow GIF - Lenny Eyebrow Flirt GIFs">
            <a:extLst>
              <a:ext uri="{FF2B5EF4-FFF2-40B4-BE49-F238E27FC236}">
                <a16:creationId xmlns:a16="http://schemas.microsoft.com/office/drawing/2014/main" id="{0B97FBD2-4A56-4414-972C-A0CDA24C42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435" y="1376265"/>
            <a:ext cx="1095266" cy="109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onfused Donald Trump GIF - Find &amp; Share on GIPHY">
            <a:extLst>
              <a:ext uri="{FF2B5EF4-FFF2-40B4-BE49-F238E27FC236}">
                <a16:creationId xmlns:a16="http://schemas.microsoft.com/office/drawing/2014/main" id="{C0DA0108-0290-4EDA-9D61-9DD30152F4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785" y="180904"/>
            <a:ext cx="32956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0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13796 L -0.14102 0.13796 C -0.20404 0.13796 -0.28164 0.05532 -0.28164 -0.01181 L -0.28164 -0.1608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9" y="-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B98AC-9E1F-4FCF-BA34-94A2D6E7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Battle Day 1</a:t>
            </a:r>
          </a:p>
        </p:txBody>
      </p:sp>
      <p:pic>
        <p:nvPicPr>
          <p:cNvPr id="4" name="Graphic 3" descr="Water Gun">
            <a:extLst>
              <a:ext uri="{FF2B5EF4-FFF2-40B4-BE49-F238E27FC236}">
                <a16:creationId xmlns:a16="http://schemas.microsoft.com/office/drawing/2014/main" id="{7C37F242-E847-4729-9080-4C32BA66B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475" y="1810087"/>
            <a:ext cx="1113961" cy="1113961"/>
          </a:xfrm>
          <a:prstGeom prst="rect">
            <a:avLst/>
          </a:prstGeom>
        </p:spPr>
      </p:pic>
      <p:pic>
        <p:nvPicPr>
          <p:cNvPr id="5" name="Graphic 4" descr="Water Gun">
            <a:extLst>
              <a:ext uri="{FF2B5EF4-FFF2-40B4-BE49-F238E27FC236}">
                <a16:creationId xmlns:a16="http://schemas.microsoft.com/office/drawing/2014/main" id="{FD2EDF07-DFC6-488A-AC6E-6901634D7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619" y="3050142"/>
            <a:ext cx="1113961" cy="1113961"/>
          </a:xfrm>
          <a:prstGeom prst="rect">
            <a:avLst/>
          </a:prstGeom>
        </p:spPr>
      </p:pic>
      <p:pic>
        <p:nvPicPr>
          <p:cNvPr id="6" name="Graphic 5" descr="Water Gun">
            <a:extLst>
              <a:ext uri="{FF2B5EF4-FFF2-40B4-BE49-F238E27FC236}">
                <a16:creationId xmlns:a16="http://schemas.microsoft.com/office/drawing/2014/main" id="{FD640827-98F6-4181-BE08-9B16FEA7F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2675" y="3050141"/>
            <a:ext cx="1113961" cy="1113961"/>
          </a:xfrm>
          <a:prstGeom prst="rect">
            <a:avLst/>
          </a:prstGeom>
        </p:spPr>
      </p:pic>
      <p:pic>
        <p:nvPicPr>
          <p:cNvPr id="7" name="Graphic 6" descr="Water Gun">
            <a:extLst>
              <a:ext uri="{FF2B5EF4-FFF2-40B4-BE49-F238E27FC236}">
                <a16:creationId xmlns:a16="http://schemas.microsoft.com/office/drawing/2014/main" id="{8921DCB7-7555-4BD8-926E-A7A671DE4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66147" y="3059019"/>
            <a:ext cx="1113961" cy="1113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E22984-DCFE-4106-86C4-E3D8E5E0F288}"/>
              </a:ext>
            </a:extLst>
          </p:cNvPr>
          <p:cNvSpPr txBox="1"/>
          <p:nvPr/>
        </p:nvSpPr>
        <p:spPr>
          <a:xfrm>
            <a:off x="6096000" y="4303566"/>
            <a:ext cx="1113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Strength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5D192-1845-40C8-AC43-436025772E35}"/>
              </a:ext>
            </a:extLst>
          </p:cNvPr>
          <p:cNvSpPr txBox="1"/>
          <p:nvPr/>
        </p:nvSpPr>
        <p:spPr>
          <a:xfrm>
            <a:off x="7565570" y="1304695"/>
            <a:ext cx="215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DBE41"/>
                </a:solidFill>
              </a:rPr>
              <a:t>Strength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137AC-9742-48FA-9244-60C26C64587B}"/>
              </a:ext>
            </a:extLst>
          </p:cNvPr>
          <p:cNvSpPr txBox="1"/>
          <p:nvPr/>
        </p:nvSpPr>
        <p:spPr>
          <a:xfrm>
            <a:off x="7565569" y="1304694"/>
            <a:ext cx="2156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DBE41"/>
                </a:solidFill>
              </a:rPr>
              <a:t>Strength 2.9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9C1DE-42C6-42DD-9AD8-7DBB7A688B11}"/>
              </a:ext>
            </a:extLst>
          </p:cNvPr>
          <p:cNvSpPr txBox="1"/>
          <p:nvPr/>
        </p:nvSpPr>
        <p:spPr>
          <a:xfrm>
            <a:off x="6096000" y="4303566"/>
            <a:ext cx="131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Strength 0.5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3E6A61-BA3F-4807-8F8B-4BAAA81C8728}"/>
              </a:ext>
            </a:extLst>
          </p:cNvPr>
          <p:cNvSpPr txBox="1">
            <a:spLocks/>
          </p:cNvSpPr>
          <p:nvPr/>
        </p:nvSpPr>
        <p:spPr>
          <a:xfrm>
            <a:off x="609598" y="579919"/>
            <a:ext cx="8034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/>
              <a:t>Battle Day 2</a:t>
            </a:r>
          </a:p>
        </p:txBody>
      </p:sp>
    </p:spTree>
    <p:extLst>
      <p:ext uri="{BB962C8B-B14F-4D97-AF65-F5344CB8AC3E}">
        <p14:creationId xmlns:p14="http://schemas.microsoft.com/office/powerpoint/2010/main" val="31771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Partition of the hexagonal lattice into hexagonal cells. Each ...">
            <a:extLst>
              <a:ext uri="{FF2B5EF4-FFF2-40B4-BE49-F238E27FC236}">
                <a16:creationId xmlns:a16="http://schemas.microsoft.com/office/drawing/2014/main" id="{54F92320-5FAC-4C81-A72B-7AF83BDB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528" y="579433"/>
            <a:ext cx="6477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D047E-07B9-4949-A86A-3E721D93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battle</a:t>
            </a:r>
          </a:p>
        </p:txBody>
      </p:sp>
      <p:pic>
        <p:nvPicPr>
          <p:cNvPr id="4" name="Graphic 3" descr="Water Gun">
            <a:extLst>
              <a:ext uri="{FF2B5EF4-FFF2-40B4-BE49-F238E27FC236}">
                <a16:creationId xmlns:a16="http://schemas.microsoft.com/office/drawing/2014/main" id="{768C8537-6C00-413A-9759-701325C9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236" y="3175654"/>
            <a:ext cx="506692" cy="506692"/>
          </a:xfrm>
          <a:prstGeom prst="rect">
            <a:avLst/>
          </a:prstGeom>
        </p:spPr>
      </p:pic>
      <p:pic>
        <p:nvPicPr>
          <p:cNvPr id="8" name="Graphic 7" descr="Tyrannosaurus Rex">
            <a:extLst>
              <a:ext uri="{FF2B5EF4-FFF2-40B4-BE49-F238E27FC236}">
                <a16:creationId xmlns:a16="http://schemas.microsoft.com/office/drawing/2014/main" id="{1DFA0D75-25FE-41A5-976E-0AD87F878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4703" y="2815290"/>
            <a:ext cx="602593" cy="602593"/>
          </a:xfrm>
          <a:prstGeom prst="rect">
            <a:avLst/>
          </a:prstGeom>
        </p:spPr>
      </p:pic>
      <p:pic>
        <p:nvPicPr>
          <p:cNvPr id="12" name="Graphic 11" descr="Water Gun">
            <a:extLst>
              <a:ext uri="{FF2B5EF4-FFF2-40B4-BE49-F238E27FC236}">
                <a16:creationId xmlns:a16="http://schemas.microsoft.com/office/drawing/2014/main" id="{AA26732A-CCEF-4A45-8A39-491444EB8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1236" y="3730296"/>
            <a:ext cx="506692" cy="506692"/>
          </a:xfrm>
          <a:prstGeom prst="rect">
            <a:avLst/>
          </a:prstGeom>
        </p:spPr>
      </p:pic>
      <p:pic>
        <p:nvPicPr>
          <p:cNvPr id="13" name="Graphic 12" descr="Water Gun">
            <a:extLst>
              <a:ext uri="{FF2B5EF4-FFF2-40B4-BE49-F238E27FC236}">
                <a16:creationId xmlns:a16="http://schemas.microsoft.com/office/drawing/2014/main" id="{06A5F599-BFC7-423D-979D-A0FD6389D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4464" y="2308598"/>
            <a:ext cx="506692" cy="506692"/>
          </a:xfrm>
          <a:prstGeom prst="rect">
            <a:avLst/>
          </a:prstGeom>
        </p:spPr>
      </p:pic>
      <p:pic>
        <p:nvPicPr>
          <p:cNvPr id="14" name="Graphic 13" descr="Tyrannosaurus Rex">
            <a:extLst>
              <a:ext uri="{FF2B5EF4-FFF2-40B4-BE49-F238E27FC236}">
                <a16:creationId xmlns:a16="http://schemas.microsoft.com/office/drawing/2014/main" id="{0790CA57-BCBD-4C89-B333-86DB574A68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7992" y="2007301"/>
            <a:ext cx="602593" cy="602593"/>
          </a:xfrm>
          <a:prstGeom prst="rect">
            <a:avLst/>
          </a:prstGeom>
        </p:spPr>
      </p:pic>
      <p:pic>
        <p:nvPicPr>
          <p:cNvPr id="16" name="Graphic 15" descr="Tyrannosaurus Rex">
            <a:extLst>
              <a:ext uri="{FF2B5EF4-FFF2-40B4-BE49-F238E27FC236}">
                <a16:creationId xmlns:a16="http://schemas.microsoft.com/office/drawing/2014/main" id="{DBD33B1F-4D13-4DA0-9595-9EDC9F4F5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1395" y="2597774"/>
            <a:ext cx="602593" cy="602593"/>
          </a:xfrm>
          <a:prstGeom prst="rect">
            <a:avLst/>
          </a:prstGeom>
        </p:spPr>
      </p:pic>
      <p:pic>
        <p:nvPicPr>
          <p:cNvPr id="17" name="Graphic 16" descr="Tyrannosaurus Rex">
            <a:extLst>
              <a:ext uri="{FF2B5EF4-FFF2-40B4-BE49-F238E27FC236}">
                <a16:creationId xmlns:a16="http://schemas.microsoft.com/office/drawing/2014/main" id="{72FE4864-D848-4F8F-81A0-543D24CC32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61316" y="3429000"/>
            <a:ext cx="602593" cy="602593"/>
          </a:xfrm>
          <a:prstGeom prst="rect">
            <a:avLst/>
          </a:prstGeom>
        </p:spPr>
      </p:pic>
      <p:pic>
        <p:nvPicPr>
          <p:cNvPr id="18" name="Graphic 17" descr="Water Gun">
            <a:extLst>
              <a:ext uri="{FF2B5EF4-FFF2-40B4-BE49-F238E27FC236}">
                <a16:creationId xmlns:a16="http://schemas.microsoft.com/office/drawing/2014/main" id="{99EC1A10-FD13-4C87-928D-DFE8907A3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66412" y="1140246"/>
            <a:ext cx="506692" cy="506692"/>
          </a:xfrm>
          <a:prstGeom prst="rect">
            <a:avLst/>
          </a:prstGeom>
        </p:spPr>
      </p:pic>
      <p:pic>
        <p:nvPicPr>
          <p:cNvPr id="19" name="Graphic 18" descr="Water Gun">
            <a:extLst>
              <a:ext uri="{FF2B5EF4-FFF2-40B4-BE49-F238E27FC236}">
                <a16:creationId xmlns:a16="http://schemas.microsoft.com/office/drawing/2014/main" id="{4FE624EB-4276-473D-B1F8-28FCC48AA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94112" y="3163305"/>
            <a:ext cx="506692" cy="506692"/>
          </a:xfrm>
          <a:prstGeom prst="rect">
            <a:avLst/>
          </a:prstGeom>
        </p:spPr>
      </p:pic>
      <p:pic>
        <p:nvPicPr>
          <p:cNvPr id="20" name="Graphic 19" descr="Water Gun">
            <a:extLst>
              <a:ext uri="{FF2B5EF4-FFF2-40B4-BE49-F238E27FC236}">
                <a16:creationId xmlns:a16="http://schemas.microsoft.com/office/drawing/2014/main" id="{5362C472-CAED-4659-85A0-9BC281FBF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3988" y="3988498"/>
            <a:ext cx="506692" cy="506692"/>
          </a:xfrm>
          <a:prstGeom prst="rect">
            <a:avLst/>
          </a:prstGeom>
        </p:spPr>
      </p:pic>
      <p:pic>
        <p:nvPicPr>
          <p:cNvPr id="21" name="Graphic 20" descr="Water Gun">
            <a:extLst>
              <a:ext uri="{FF2B5EF4-FFF2-40B4-BE49-F238E27FC236}">
                <a16:creationId xmlns:a16="http://schemas.microsoft.com/office/drawing/2014/main" id="{94DCC0D3-54FE-4268-BE4B-8A6BE3BC58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09266" y="5140223"/>
            <a:ext cx="506692" cy="506692"/>
          </a:xfrm>
          <a:prstGeom prst="rect">
            <a:avLst/>
          </a:prstGeom>
        </p:spPr>
      </p:pic>
      <p:pic>
        <p:nvPicPr>
          <p:cNvPr id="22" name="Graphic 21" descr="Water Gun">
            <a:extLst>
              <a:ext uri="{FF2B5EF4-FFF2-40B4-BE49-F238E27FC236}">
                <a16:creationId xmlns:a16="http://schemas.microsoft.com/office/drawing/2014/main" id="{15469446-4349-4048-A992-6227707232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66412" y="5140223"/>
            <a:ext cx="506692" cy="506692"/>
          </a:xfrm>
          <a:prstGeom prst="rect">
            <a:avLst/>
          </a:prstGeom>
        </p:spPr>
      </p:pic>
      <p:pic>
        <p:nvPicPr>
          <p:cNvPr id="23" name="Graphic 22" descr="Water Gun">
            <a:extLst>
              <a:ext uri="{FF2B5EF4-FFF2-40B4-BE49-F238E27FC236}">
                <a16:creationId xmlns:a16="http://schemas.microsoft.com/office/drawing/2014/main" id="{E91BDBC0-CFC0-4431-A301-7257417F81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63909" y="1443671"/>
            <a:ext cx="506692" cy="506692"/>
          </a:xfrm>
          <a:prstGeom prst="rect">
            <a:avLst/>
          </a:prstGeom>
        </p:spPr>
      </p:pic>
      <p:pic>
        <p:nvPicPr>
          <p:cNvPr id="24" name="Graphic 23" descr="Water Gun">
            <a:extLst>
              <a:ext uri="{FF2B5EF4-FFF2-40B4-BE49-F238E27FC236}">
                <a16:creationId xmlns:a16="http://schemas.microsoft.com/office/drawing/2014/main" id="{5EFBFC01-0044-48B1-941D-A139549634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59720" y="4886877"/>
            <a:ext cx="506692" cy="506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1D9B3B-6186-4366-B86C-1CEAD8D91598}"/>
              </a:ext>
            </a:extLst>
          </p:cNvPr>
          <p:cNvSpPr txBox="1"/>
          <p:nvPr/>
        </p:nvSpPr>
        <p:spPr>
          <a:xfrm>
            <a:off x="7394112" y="611932"/>
            <a:ext cx="33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left till next day: 06:12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60B508-C036-4B08-843B-77DCF158879F}"/>
              </a:ext>
            </a:extLst>
          </p:cNvPr>
          <p:cNvCxnSpPr/>
          <p:nvPr/>
        </p:nvCxnSpPr>
        <p:spPr>
          <a:xfrm>
            <a:off x="5159141" y="1646938"/>
            <a:ext cx="0" cy="537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3CE350-1328-47CB-8018-C992CE26400A}"/>
              </a:ext>
            </a:extLst>
          </p:cNvPr>
          <p:cNvCxnSpPr/>
          <p:nvPr/>
        </p:nvCxnSpPr>
        <p:spPr>
          <a:xfrm flipV="1">
            <a:off x="4924464" y="4236988"/>
            <a:ext cx="496772" cy="649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69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3DE7-8D7C-4778-BAAB-BFF328BB0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Offhand Warfare mentions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D073-216E-47CA-B25D-F94E1FA24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shots = logistics + production</a:t>
            </a:r>
          </a:p>
          <a:p>
            <a:r>
              <a:rPr lang="en-GB" dirty="0"/>
              <a:t>Morale = organisation + logistics</a:t>
            </a:r>
          </a:p>
          <a:p>
            <a:r>
              <a:rPr lang="en-GB" dirty="0"/>
              <a:t>Enemy army size location, routes etc = Information</a:t>
            </a:r>
          </a:p>
          <a:p>
            <a:r>
              <a:rPr lang="en-GB" dirty="0"/>
              <a:t>Technology = unit type (custom units)</a:t>
            </a:r>
          </a:p>
          <a:p>
            <a:endParaRPr lang="en-GB" dirty="0"/>
          </a:p>
          <a:p>
            <a:r>
              <a:rPr lang="en-GB" dirty="0"/>
              <a:t>Officer = gives bonuses, gains exp</a:t>
            </a:r>
          </a:p>
          <a:p>
            <a:r>
              <a:rPr lang="en-GB" dirty="0"/>
              <a:t>Individual units exp, tier 1/2/3. New weapons halves the exp or something idk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356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D48C-2B50-4F7A-9C0F-AC344807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core tenants of 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3DF84-6A20-4F23-8B6D-9F65524A9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Accessible numbers </a:t>
            </a:r>
          </a:p>
          <a:p>
            <a:r>
              <a:rPr lang="en-GB" dirty="0"/>
              <a:t>Complex webs</a:t>
            </a:r>
          </a:p>
          <a:p>
            <a:r>
              <a:rPr lang="en-GB" dirty="0"/>
              <a:t>Active pace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A2F3-5790-4162-AA00-A70B2125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58" y="0"/>
            <a:ext cx="8034000" cy="1143200"/>
          </a:xfrm>
        </p:spPr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Diplomacy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DE40B-E5D6-404A-8F8D-48BAC9DD6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Ability to forge relationships with one another</a:t>
            </a:r>
          </a:p>
          <a:p>
            <a:r>
              <a:rPr lang="en-GB" dirty="0"/>
              <a:t>I’m </a:t>
            </a:r>
            <a:r>
              <a:rPr lang="en-GB" dirty="0" err="1"/>
              <a:t>gonna</a:t>
            </a:r>
            <a:r>
              <a:rPr lang="en-GB" dirty="0"/>
              <a:t> go out on a limb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And say paradox has a good system</a:t>
            </a:r>
          </a:p>
          <a:p>
            <a:r>
              <a:rPr lang="en-GB" dirty="0"/>
              <a:t>Or Alex</a:t>
            </a:r>
          </a:p>
          <a:p>
            <a:endParaRPr lang="en-GB" dirty="0"/>
          </a:p>
        </p:txBody>
      </p:sp>
      <p:pic>
        <p:nvPicPr>
          <p:cNvPr id="4098" name="Picture 2" descr="Relief and prevention of heavy legs | Uniprix">
            <a:extLst>
              <a:ext uri="{FF2B5EF4-FFF2-40B4-BE49-F238E27FC236}">
                <a16:creationId xmlns:a16="http://schemas.microsoft.com/office/drawing/2014/main" id="{F57FF3EB-67D9-4D72-9B0F-62907A3B3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97" y="2929217"/>
            <a:ext cx="5143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3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0DA0A1-6D0C-41EC-99E1-286C237F0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206" y="0"/>
            <a:ext cx="7309794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97848E-A14F-4ED4-A483-6FEDBCB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-363050"/>
            <a:ext cx="8034000" cy="1143200"/>
          </a:xfrm>
        </p:spPr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D7C8F-CA14-43B0-BA5A-F27F62FB2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25" y="685797"/>
            <a:ext cx="8034000" cy="419840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GB" dirty="0">
                <a:solidFill>
                  <a:srgbClr val="FDBE41"/>
                </a:solidFill>
              </a:rPr>
              <a:t>P</a:t>
            </a:r>
            <a:r>
              <a:rPr lang="en-GB" dirty="0"/>
              <a:t>roduction</a:t>
            </a:r>
          </a:p>
          <a:p>
            <a:pPr>
              <a:lnSpc>
                <a:spcPct val="250000"/>
              </a:lnSpc>
            </a:pPr>
            <a:r>
              <a:rPr lang="en-GB" dirty="0">
                <a:solidFill>
                  <a:srgbClr val="FDBE41"/>
                </a:solidFill>
              </a:rPr>
              <a:t>I</a:t>
            </a:r>
            <a:r>
              <a:rPr lang="en-GB" dirty="0"/>
              <a:t>nformation</a:t>
            </a:r>
          </a:p>
          <a:p>
            <a:pPr>
              <a:lnSpc>
                <a:spcPct val="250000"/>
              </a:lnSpc>
            </a:pPr>
            <a:r>
              <a:rPr lang="en-GB" dirty="0">
                <a:solidFill>
                  <a:srgbClr val="FDBE41"/>
                </a:solidFill>
              </a:rPr>
              <a:t>L</a:t>
            </a:r>
            <a:r>
              <a:rPr lang="en-GB" dirty="0"/>
              <a:t>ogistics</a:t>
            </a:r>
          </a:p>
          <a:p>
            <a:pPr>
              <a:lnSpc>
                <a:spcPct val="250000"/>
              </a:lnSpc>
            </a:pPr>
            <a:r>
              <a:rPr lang="en-GB" dirty="0">
                <a:solidFill>
                  <a:srgbClr val="FDBE41"/>
                </a:solidFill>
              </a:rPr>
              <a:t>O</a:t>
            </a:r>
            <a:r>
              <a:rPr lang="en-GB" dirty="0"/>
              <a:t>rganisation</a:t>
            </a:r>
          </a:p>
          <a:p>
            <a:pPr>
              <a:lnSpc>
                <a:spcPct val="250000"/>
              </a:lnSpc>
            </a:pPr>
            <a:r>
              <a:rPr lang="en-GB" dirty="0">
                <a:solidFill>
                  <a:srgbClr val="FDBE41"/>
                </a:solidFill>
              </a:rPr>
              <a:t>T</a:t>
            </a:r>
            <a:r>
              <a:rPr lang="en-GB" dirty="0"/>
              <a:t>echnology</a:t>
            </a:r>
          </a:p>
          <a:p>
            <a:pPr>
              <a:lnSpc>
                <a:spcPct val="250000"/>
              </a:lnSpc>
            </a:pPr>
            <a:endParaRPr lang="en-GB" dirty="0"/>
          </a:p>
          <a:p>
            <a:pPr marL="101598" indent="0">
              <a:lnSpc>
                <a:spcPct val="250000"/>
              </a:lnSpc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EEE570-2C2A-4EA3-A022-3D043DE80EAE}"/>
              </a:ext>
            </a:extLst>
          </p:cNvPr>
          <p:cNvSpPr txBox="1">
            <a:spLocks/>
          </p:cNvSpPr>
          <p:nvPr/>
        </p:nvSpPr>
        <p:spPr>
          <a:xfrm>
            <a:off x="5453063" y="2213397"/>
            <a:ext cx="8034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sz="8000" dirty="0">
                <a:solidFill>
                  <a:srgbClr val="FDBE4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PILOT</a:t>
            </a:r>
          </a:p>
        </p:txBody>
      </p:sp>
    </p:spTree>
    <p:extLst>
      <p:ext uri="{BB962C8B-B14F-4D97-AF65-F5344CB8AC3E}">
        <p14:creationId xmlns:p14="http://schemas.microsoft.com/office/powerpoint/2010/main" val="156962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F4A4-77E7-46CF-B367-BC4956BA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579433"/>
            <a:ext cx="8034000" cy="1143200"/>
          </a:xfrm>
        </p:spPr>
        <p:txBody>
          <a:bodyPr/>
          <a:lstStyle/>
          <a:p>
            <a:r>
              <a:rPr lang="en-GB" dirty="0" err="1"/>
              <a:t>Seanville</a:t>
            </a:r>
            <a:endParaRPr lang="en-GB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A2956887-EE65-4AF4-8C18-50256120B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6250" y="331155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4A89-AC59-4D40-93DF-12CCAF3F455C}"/>
              </a:ext>
            </a:extLst>
          </p:cNvPr>
          <p:cNvSpPr txBox="1"/>
          <p:nvPr/>
        </p:nvSpPr>
        <p:spPr>
          <a:xfrm>
            <a:off x="6096000" y="3003778"/>
            <a:ext cx="2807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Low food!</a:t>
            </a:r>
          </a:p>
        </p:txBody>
      </p:sp>
    </p:spTree>
    <p:extLst>
      <p:ext uri="{BB962C8B-B14F-4D97-AF65-F5344CB8AC3E}">
        <p14:creationId xmlns:p14="http://schemas.microsoft.com/office/powerpoint/2010/main" val="1981615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9144-7759-490D-8064-4B3E36A3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344492"/>
            <a:ext cx="8034000" cy="1143200"/>
          </a:xfrm>
        </p:spPr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PILOT </a:t>
            </a:r>
            <a:r>
              <a:rPr lang="en-GB" dirty="0">
                <a:solidFill>
                  <a:schemeClr val="bg1"/>
                </a:solidFill>
              </a:rPr>
              <a:t>interplay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E62ADC-C60A-48BA-A3EA-D441667C4132}"/>
              </a:ext>
            </a:extLst>
          </p:cNvPr>
          <p:cNvSpPr txBox="1">
            <a:spLocks/>
          </p:cNvSpPr>
          <p:nvPr/>
        </p:nvSpPr>
        <p:spPr>
          <a:xfrm>
            <a:off x="2070413" y="4590493"/>
            <a:ext cx="2387287" cy="65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P</a:t>
            </a:r>
            <a:r>
              <a:rPr lang="en-GB" dirty="0">
                <a:solidFill>
                  <a:schemeClr val="bg1"/>
                </a:solidFill>
              </a:rPr>
              <a:t>roduction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4" name="Arrow: U-Turn 13">
            <a:extLst>
              <a:ext uri="{FF2B5EF4-FFF2-40B4-BE49-F238E27FC236}">
                <a16:creationId xmlns:a16="http://schemas.microsoft.com/office/drawing/2014/main" id="{2D8B1F0F-A8E8-4991-B56F-D607524EEE8F}"/>
              </a:ext>
            </a:extLst>
          </p:cNvPr>
          <p:cNvSpPr/>
          <p:nvPr/>
        </p:nvSpPr>
        <p:spPr>
          <a:xfrm flipV="1">
            <a:off x="2454431" y="5246034"/>
            <a:ext cx="1231744" cy="804009"/>
          </a:xfrm>
          <a:prstGeom prst="uturnArrow">
            <a:avLst>
              <a:gd name="adj1" fmla="val 25000"/>
              <a:gd name="adj2" fmla="val 25000"/>
              <a:gd name="adj3" fmla="val 36847"/>
              <a:gd name="adj4" fmla="val 63153"/>
              <a:gd name="adj5" fmla="val 100000"/>
            </a:avLst>
          </a:prstGeom>
          <a:solidFill>
            <a:schemeClr val="bg1"/>
          </a:solidFill>
          <a:ln>
            <a:solidFill>
              <a:srgbClr val="FDB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64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AACA4-A7FC-436E-B879-DF79A2BD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P</a:t>
            </a:r>
            <a:r>
              <a:rPr lang="en-GB" dirty="0"/>
              <a:t>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A770A-9F02-4E57-9530-20F8D6A21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Primary resources: Food, wood, metal, etc</a:t>
            </a:r>
          </a:p>
          <a:p>
            <a:r>
              <a:rPr lang="en-GB" dirty="0"/>
              <a:t>Secondary resources build from primary</a:t>
            </a:r>
          </a:p>
          <a:p>
            <a:r>
              <a:rPr lang="en-GB" dirty="0"/>
              <a:t>Tertiary from at least 1+ Secondary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EF84EE-494D-4141-B5D8-4CBC90C4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3" y="2265005"/>
            <a:ext cx="6501587" cy="33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8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F4A4-77E7-46CF-B367-BC4956BA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6" y="579433"/>
            <a:ext cx="8034000" cy="1143200"/>
          </a:xfrm>
        </p:spPr>
        <p:txBody>
          <a:bodyPr/>
          <a:lstStyle/>
          <a:p>
            <a:r>
              <a:rPr lang="en-GB" dirty="0" err="1"/>
              <a:t>Seanville</a:t>
            </a:r>
            <a:endParaRPr lang="en-GB" dirty="0"/>
          </a:p>
        </p:txBody>
      </p:sp>
      <p:pic>
        <p:nvPicPr>
          <p:cNvPr id="4" name="Graphic 3" descr="House">
            <a:extLst>
              <a:ext uri="{FF2B5EF4-FFF2-40B4-BE49-F238E27FC236}">
                <a16:creationId xmlns:a16="http://schemas.microsoft.com/office/drawing/2014/main" id="{A2956887-EE65-4AF4-8C18-50256120B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208" y="342900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04A89-AC59-4D40-93DF-12CCAF3F455C}"/>
              </a:ext>
            </a:extLst>
          </p:cNvPr>
          <p:cNvSpPr txBox="1"/>
          <p:nvPr/>
        </p:nvSpPr>
        <p:spPr>
          <a:xfrm>
            <a:off x="6096000" y="2905780"/>
            <a:ext cx="2807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50 Food</a:t>
            </a:r>
          </a:p>
          <a:p>
            <a:r>
              <a:rPr lang="en-GB" dirty="0">
                <a:solidFill>
                  <a:srgbClr val="FF0000"/>
                </a:solidFill>
              </a:rPr>
              <a:t>Low happiness!</a:t>
            </a:r>
          </a:p>
        </p:txBody>
      </p:sp>
      <p:pic>
        <p:nvPicPr>
          <p:cNvPr id="6" name="Graphic 5" descr="Barn">
            <a:extLst>
              <a:ext uri="{FF2B5EF4-FFF2-40B4-BE49-F238E27FC236}">
                <a16:creationId xmlns:a16="http://schemas.microsoft.com/office/drawing/2014/main" id="{8CD9F2ED-8661-44DB-A466-7041EAF63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2653" y="3649211"/>
            <a:ext cx="576744" cy="576744"/>
          </a:xfrm>
          <a:prstGeom prst="rect">
            <a:avLst/>
          </a:prstGeom>
        </p:spPr>
      </p:pic>
      <p:pic>
        <p:nvPicPr>
          <p:cNvPr id="1028" name="Picture 4" descr="The Last Jedi Milk GIF by Star Wars">
            <a:extLst>
              <a:ext uri="{FF2B5EF4-FFF2-40B4-BE49-F238E27FC236}">
                <a16:creationId xmlns:a16="http://schemas.microsoft.com/office/drawing/2014/main" id="{C2A85FF7-5B19-498E-901B-FCB4C705D3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192" y="2677356"/>
            <a:ext cx="3698146" cy="154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House">
            <a:extLst>
              <a:ext uri="{FF2B5EF4-FFF2-40B4-BE49-F238E27FC236}">
                <a16:creationId xmlns:a16="http://schemas.microsoft.com/office/drawing/2014/main" id="{121AA795-C117-4496-AB3A-B22CAC148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1269" y="5135368"/>
            <a:ext cx="914400" cy="914400"/>
          </a:xfrm>
          <a:prstGeom prst="rect">
            <a:avLst/>
          </a:prstGeom>
        </p:spPr>
      </p:pic>
      <p:pic>
        <p:nvPicPr>
          <p:cNvPr id="10" name="Graphic 9" descr="House">
            <a:extLst>
              <a:ext uri="{FF2B5EF4-FFF2-40B4-BE49-F238E27FC236}">
                <a16:creationId xmlns:a16="http://schemas.microsoft.com/office/drawing/2014/main" id="{7242C95A-D743-4347-A66D-9C0990BBD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4387" y="54091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5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9144-7759-490D-8064-4B3E36A33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344492"/>
            <a:ext cx="8034000" cy="1143200"/>
          </a:xfrm>
        </p:spPr>
        <p:txBody>
          <a:bodyPr/>
          <a:lstStyle/>
          <a:p>
            <a:r>
              <a:rPr lang="en-GB" dirty="0">
                <a:solidFill>
                  <a:srgbClr val="FDBE41"/>
                </a:solidFill>
              </a:rPr>
              <a:t>PILOT </a:t>
            </a:r>
            <a:r>
              <a:rPr lang="en-GB" dirty="0">
                <a:solidFill>
                  <a:schemeClr val="bg1"/>
                </a:solidFill>
              </a:rPr>
              <a:t>interplay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4E2010-2568-42D3-BC8D-E05E7FFBB2F7}"/>
              </a:ext>
            </a:extLst>
          </p:cNvPr>
          <p:cNvSpPr txBox="1">
            <a:spLocks/>
          </p:cNvSpPr>
          <p:nvPr/>
        </p:nvSpPr>
        <p:spPr>
          <a:xfrm>
            <a:off x="2070413" y="1805493"/>
            <a:ext cx="2838450" cy="62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O</a:t>
            </a:r>
            <a:r>
              <a:rPr lang="en-GB" dirty="0">
                <a:solidFill>
                  <a:schemeClr val="bg1"/>
                </a:solidFill>
              </a:rPr>
              <a:t>rganisation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E62ADC-C60A-48BA-A3EA-D441667C4132}"/>
              </a:ext>
            </a:extLst>
          </p:cNvPr>
          <p:cNvSpPr txBox="1">
            <a:spLocks/>
          </p:cNvSpPr>
          <p:nvPr/>
        </p:nvSpPr>
        <p:spPr>
          <a:xfrm>
            <a:off x="2070413" y="4590493"/>
            <a:ext cx="2387287" cy="65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GB" dirty="0">
                <a:solidFill>
                  <a:srgbClr val="FDBE41"/>
                </a:solidFill>
              </a:rPr>
              <a:t>P</a:t>
            </a:r>
            <a:r>
              <a:rPr lang="en-GB" dirty="0">
                <a:solidFill>
                  <a:schemeClr val="bg1"/>
                </a:solidFill>
              </a:rPr>
              <a:t>roduction</a:t>
            </a:r>
            <a:endParaRPr lang="en-GB" dirty="0">
              <a:solidFill>
                <a:srgbClr val="FDBE41"/>
              </a:solidFill>
            </a:endParaRPr>
          </a:p>
        </p:txBody>
      </p:sp>
      <p:sp>
        <p:nvSpPr>
          <p:cNvPr id="14" name="Arrow: U-Turn 13">
            <a:extLst>
              <a:ext uri="{FF2B5EF4-FFF2-40B4-BE49-F238E27FC236}">
                <a16:creationId xmlns:a16="http://schemas.microsoft.com/office/drawing/2014/main" id="{2D8B1F0F-A8E8-4991-B56F-D607524EEE8F}"/>
              </a:ext>
            </a:extLst>
          </p:cNvPr>
          <p:cNvSpPr/>
          <p:nvPr/>
        </p:nvSpPr>
        <p:spPr>
          <a:xfrm flipV="1">
            <a:off x="2454431" y="5246034"/>
            <a:ext cx="1231744" cy="804009"/>
          </a:xfrm>
          <a:prstGeom prst="uturnArrow">
            <a:avLst>
              <a:gd name="adj1" fmla="val 25000"/>
              <a:gd name="adj2" fmla="val 25000"/>
              <a:gd name="adj3" fmla="val 36847"/>
              <a:gd name="adj4" fmla="val 63153"/>
              <a:gd name="adj5" fmla="val 100000"/>
            </a:avLst>
          </a:prstGeom>
          <a:solidFill>
            <a:schemeClr val="bg1"/>
          </a:solidFill>
          <a:ln>
            <a:solidFill>
              <a:srgbClr val="FDBE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F1613E-37AA-4511-BF3F-ECAFB85F8EFE}"/>
              </a:ext>
            </a:extLst>
          </p:cNvPr>
          <p:cNvCxnSpPr/>
          <p:nvPr/>
        </p:nvCxnSpPr>
        <p:spPr>
          <a:xfrm>
            <a:off x="2454431" y="2433119"/>
            <a:ext cx="0" cy="204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A3D257-D82E-47CE-852C-4D8F2859DDB1}"/>
              </a:ext>
            </a:extLst>
          </p:cNvPr>
          <p:cNvCxnSpPr/>
          <p:nvPr/>
        </p:nvCxnSpPr>
        <p:spPr>
          <a:xfrm flipV="1">
            <a:off x="2725271" y="2433119"/>
            <a:ext cx="0" cy="20436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34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1276C41C791B4CBF5B11BCACAD0387" ma:contentTypeVersion="10" ma:contentTypeDescription="Create a new document." ma:contentTypeScope="" ma:versionID="35fe396af545d41fbfbe106650549cf1">
  <xsd:schema xmlns:xsd="http://www.w3.org/2001/XMLSchema" xmlns:xs="http://www.w3.org/2001/XMLSchema" xmlns:p="http://schemas.microsoft.com/office/2006/metadata/properties" xmlns:ns3="754285a7-2795-4fd2-897d-a0385d8f435c" xmlns:ns4="05dd8dfc-cbb8-4613-b439-ed1ab714d4e2" targetNamespace="http://schemas.microsoft.com/office/2006/metadata/properties" ma:root="true" ma:fieldsID="6e6c59e3c16744561098f9779913b0b1" ns3:_="" ns4:_="">
    <xsd:import namespace="754285a7-2795-4fd2-897d-a0385d8f435c"/>
    <xsd:import namespace="05dd8dfc-cbb8-4613-b439-ed1ab714d4e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285a7-2795-4fd2-897d-a0385d8f43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d8dfc-cbb8-4613-b439-ed1ab714d4e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807819-3E06-47B2-BAB4-5775FE67256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14DDFF-BD5F-4F0D-BE96-C9DAF8523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3B72FA-B201-42F1-A337-F3E30ADE28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4285a7-2795-4fd2-897d-a0385d8f435c"/>
    <ds:schemaRef ds:uri="05dd8dfc-cbb8-4613-b439-ed1ab714d4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Ninacor · SlidesCarnival</Template>
  <TotalTime>242</TotalTime>
  <Words>414</Words>
  <Application>Microsoft Office PowerPoint</Application>
  <PresentationFormat>Widescreen</PresentationFormat>
  <Paragraphs>127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Titillium Web</vt:lpstr>
      <vt:lpstr>Titillium Web Light</vt:lpstr>
      <vt:lpstr>Arial</vt:lpstr>
      <vt:lpstr>Calibri</vt:lpstr>
      <vt:lpstr>Ninacor template</vt:lpstr>
      <vt:lpstr>DasGame  TheGame</vt:lpstr>
      <vt:lpstr>Grand strategy</vt:lpstr>
      <vt:lpstr>Diplomacy</vt:lpstr>
      <vt:lpstr>Resources</vt:lpstr>
      <vt:lpstr>Seanville</vt:lpstr>
      <vt:lpstr>PILOT interplay</vt:lpstr>
      <vt:lpstr>Production</vt:lpstr>
      <vt:lpstr>Seanville</vt:lpstr>
      <vt:lpstr>PILOT interplay</vt:lpstr>
      <vt:lpstr>Organisation</vt:lpstr>
      <vt:lpstr>Seanville</vt:lpstr>
      <vt:lpstr>PILOT interplay</vt:lpstr>
      <vt:lpstr>Logistics</vt:lpstr>
      <vt:lpstr>Seanville</vt:lpstr>
      <vt:lpstr>PILOT interplay</vt:lpstr>
      <vt:lpstr>Technology</vt:lpstr>
      <vt:lpstr>Seanville</vt:lpstr>
      <vt:lpstr>PILOT interplay</vt:lpstr>
      <vt:lpstr>Information</vt:lpstr>
      <vt:lpstr>Seanville</vt:lpstr>
      <vt:lpstr>Warfare</vt:lpstr>
      <vt:lpstr>Battle Day 1</vt:lpstr>
      <vt:lpstr>In battle</vt:lpstr>
      <vt:lpstr>Offhand Warfare mentions</vt:lpstr>
      <vt:lpstr>The core tenants of 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DasGame  TheGame</dc:title>
  <dc:creator>Joe -</dc:creator>
  <cp:lastModifiedBy>Joe -</cp:lastModifiedBy>
  <cp:revision>8</cp:revision>
  <dcterms:created xsi:type="dcterms:W3CDTF">2020-05-10T17:49:37Z</dcterms:created>
  <dcterms:modified xsi:type="dcterms:W3CDTF">2020-05-10T21:53:35Z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0x0101003E1276C41C791B4CBF5B11BCACAD0387</vt:lpwstr>
  </property>
</Properties>
</file>